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</p:sldMasterIdLst>
  <p:notesMasterIdLst>
    <p:notesMasterId r:id="rId21"/>
  </p:notesMasterIdLst>
  <p:handoutMasterIdLst>
    <p:handoutMasterId r:id="rId22"/>
  </p:handoutMasterIdLst>
  <p:sldIdLst>
    <p:sldId id="688" r:id="rId5"/>
    <p:sldId id="468" r:id="rId6"/>
    <p:sldId id="484" r:id="rId7"/>
    <p:sldId id="682" r:id="rId8"/>
    <p:sldId id="684" r:id="rId9"/>
    <p:sldId id="489" r:id="rId10"/>
    <p:sldId id="687" r:id="rId11"/>
    <p:sldId id="485" r:id="rId12"/>
    <p:sldId id="689" r:id="rId13"/>
    <p:sldId id="692" r:id="rId14"/>
    <p:sldId id="690" r:id="rId15"/>
    <p:sldId id="693" r:id="rId16"/>
    <p:sldId id="694" r:id="rId17"/>
    <p:sldId id="685" r:id="rId18"/>
    <p:sldId id="686" r:id="rId19"/>
    <p:sldId id="691" r:id="rId20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d Slides" id="{C9742601-8296-4573-897A-E3EEC3308D73}">
          <p14:sldIdLst>
            <p14:sldId id="688"/>
            <p14:sldId id="468"/>
            <p14:sldId id="484"/>
            <p14:sldId id="682"/>
            <p14:sldId id="684"/>
            <p14:sldId id="489"/>
            <p14:sldId id="687"/>
            <p14:sldId id="485"/>
            <p14:sldId id="689"/>
            <p14:sldId id="692"/>
            <p14:sldId id="690"/>
            <p14:sldId id="693"/>
            <p14:sldId id="694"/>
            <p14:sldId id="685"/>
            <p14:sldId id="686"/>
            <p14:sldId id="691"/>
          </p14:sldIdLst>
        </p14:section>
        <p14:section name="Prefrab Slides" id="{011B2DA7-232F-4C5D-9AF9-311E51332282}">
          <p14:sldIdLst/>
        </p14:section>
        <p14:section name="Icon Library" id="{730D8462-4934-4EDC-9093-63590A4559F1}">
          <p14:sldIdLst/>
        </p14:section>
        <p14:section name="Photo Library" id="{9B438C22-62BE-4B59-87A1-A3F9C0656F7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DF6"/>
    <a:srgbClr val="0E0E1E"/>
    <a:srgbClr val="17BEFC"/>
    <a:srgbClr val="FFFFFF"/>
    <a:srgbClr val="2A2A2A"/>
    <a:srgbClr val="2BB5DD"/>
    <a:srgbClr val="000000"/>
    <a:srgbClr val="99CC00"/>
    <a:srgbClr val="FFC000"/>
    <a:srgbClr val="DC5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 autoAdjust="0"/>
    <p:restoredTop sz="94748" autoAdjust="0"/>
  </p:normalViewPr>
  <p:slideViewPr>
    <p:cSldViewPr snapToGrid="0" showGuides="1">
      <p:cViewPr varScale="1">
        <p:scale>
          <a:sx n="143" d="100"/>
          <a:sy n="143" d="100"/>
        </p:scale>
        <p:origin x="768" y="126"/>
      </p:cViewPr>
      <p:guideLst/>
    </p:cSldViewPr>
  </p:slideViewPr>
  <p:outlineViewPr>
    <p:cViewPr>
      <p:scale>
        <a:sx n="33" d="100"/>
        <a:sy n="33" d="100"/>
      </p:scale>
      <p:origin x="0" y="778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87"/>
    </p:cViewPr>
  </p:sorterViewPr>
  <p:notesViewPr>
    <p:cSldViewPr snapToGrid="0" showGuides="1">
      <p:cViewPr varScale="1">
        <p:scale>
          <a:sx n="64" d="100"/>
          <a:sy n="64" d="100"/>
        </p:scale>
        <p:origin x="2031" y="42"/>
      </p:cViewPr>
      <p:guideLst>
        <p:guide orient="horz" pos="2160"/>
        <p:guide pos="2880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na Iverson" userId="fa60a53a-3f49-4097-8205-3e95e583eb82" providerId="ADAL" clId="{9CA42FD2-FE8B-44D1-AC54-7C7E1C2567C2}"/>
    <pc:docChg chg="custSel delSld modSld modSection">
      <pc:chgData name="Brianna Iverson" userId="fa60a53a-3f49-4097-8205-3e95e583eb82" providerId="ADAL" clId="{9CA42FD2-FE8B-44D1-AC54-7C7E1C2567C2}" dt="2024-05-24T16:09:24.189" v="286" actId="1076"/>
      <pc:docMkLst>
        <pc:docMk/>
      </pc:docMkLst>
      <pc:sldChg chg="addSp delSp modSp delAnim modAnim">
        <pc:chgData name="Brianna Iverson" userId="fa60a53a-3f49-4097-8205-3e95e583eb82" providerId="ADAL" clId="{9CA42FD2-FE8B-44D1-AC54-7C7E1C2567C2}" dt="2024-05-21T16:58:48.091" v="39"/>
        <pc:sldMkLst>
          <pc:docMk/>
          <pc:sldMk cId="915259814" sldId="485"/>
        </pc:sldMkLst>
        <pc:spChg chg="add del mod">
          <ac:chgData name="Brianna Iverson" userId="fa60a53a-3f49-4097-8205-3e95e583eb82" providerId="ADAL" clId="{9CA42FD2-FE8B-44D1-AC54-7C7E1C2567C2}" dt="2024-05-21T16:53:10.794" v="11" actId="478"/>
          <ac:spMkLst>
            <pc:docMk/>
            <pc:sldMk cId="915259814" sldId="485"/>
            <ac:spMk id="4" creationId="{D5FDE660-2FA4-49A3-9B04-CD18A6C23B61}"/>
          </ac:spMkLst>
        </pc:spChg>
        <pc:spChg chg="mod">
          <ac:chgData name="Brianna Iverson" userId="fa60a53a-3f49-4097-8205-3e95e583eb82" providerId="ADAL" clId="{9CA42FD2-FE8B-44D1-AC54-7C7E1C2567C2}" dt="2024-04-30T21:31:24.270" v="2" actId="1076"/>
          <ac:spMkLst>
            <pc:docMk/>
            <pc:sldMk cId="915259814" sldId="485"/>
            <ac:spMk id="8" creationId="{FBCF28B4-28EB-4D44-A4BC-93D147BC613A}"/>
          </ac:spMkLst>
        </pc:spChg>
        <pc:spChg chg="mod ord">
          <ac:chgData name="Brianna Iverson" userId="fa60a53a-3f49-4097-8205-3e95e583eb82" providerId="ADAL" clId="{9CA42FD2-FE8B-44D1-AC54-7C7E1C2567C2}" dt="2024-05-21T16:51:16.313" v="8" actId="167"/>
          <ac:spMkLst>
            <pc:docMk/>
            <pc:sldMk cId="915259814" sldId="485"/>
            <ac:spMk id="9" creationId="{D6ADC1DC-FFF8-4C67-B865-1A8E7D0BA812}"/>
          </ac:spMkLst>
        </pc:spChg>
        <pc:spChg chg="mod">
          <ac:chgData name="Brianna Iverson" userId="fa60a53a-3f49-4097-8205-3e95e583eb82" providerId="ADAL" clId="{9CA42FD2-FE8B-44D1-AC54-7C7E1C2567C2}" dt="2024-04-30T21:31:34.912" v="6" actId="1076"/>
          <ac:spMkLst>
            <pc:docMk/>
            <pc:sldMk cId="915259814" sldId="485"/>
            <ac:spMk id="10" creationId="{9A81FB83-A0CB-4791-A034-03C7DFF0359D}"/>
          </ac:spMkLst>
        </pc:spChg>
        <pc:picChg chg="add mod">
          <ac:chgData name="Brianna Iverson" userId="fa60a53a-3f49-4097-8205-3e95e583eb82" providerId="ADAL" clId="{9CA42FD2-FE8B-44D1-AC54-7C7E1C2567C2}" dt="2024-05-21T16:54:00.772" v="18" actId="1076"/>
          <ac:picMkLst>
            <pc:docMk/>
            <pc:sldMk cId="915259814" sldId="485"/>
            <ac:picMk id="7" creationId="{5071EC6A-5038-4CA1-A001-A642594CEBD0}"/>
          </ac:picMkLst>
        </pc:picChg>
        <pc:picChg chg="mod">
          <ac:chgData name="Brianna Iverson" userId="fa60a53a-3f49-4097-8205-3e95e583eb82" providerId="ADAL" clId="{9CA42FD2-FE8B-44D1-AC54-7C7E1C2567C2}" dt="2024-04-30T21:31:18.275" v="1" actId="1076"/>
          <ac:picMkLst>
            <pc:docMk/>
            <pc:sldMk cId="915259814" sldId="485"/>
            <ac:picMk id="16" creationId="{7647EA79-B06E-478E-862C-F9D06735BDC1}"/>
          </ac:picMkLst>
        </pc:picChg>
        <pc:picChg chg="del mod">
          <ac:chgData name="Brianna Iverson" userId="fa60a53a-3f49-4097-8205-3e95e583eb82" providerId="ADAL" clId="{9CA42FD2-FE8B-44D1-AC54-7C7E1C2567C2}" dt="2024-05-21T16:53:05.018" v="9" actId="478"/>
          <ac:picMkLst>
            <pc:docMk/>
            <pc:sldMk cId="915259814" sldId="485"/>
            <ac:picMk id="17" creationId="{EB1955FE-1EC9-4179-A615-356F8198CD32}"/>
          </ac:picMkLst>
        </pc:picChg>
        <pc:picChg chg="mod">
          <ac:chgData name="Brianna Iverson" userId="fa60a53a-3f49-4097-8205-3e95e583eb82" providerId="ADAL" clId="{9CA42FD2-FE8B-44D1-AC54-7C7E1C2567C2}" dt="2024-04-30T21:31:32.236" v="5" actId="1076"/>
          <ac:picMkLst>
            <pc:docMk/>
            <pc:sldMk cId="915259814" sldId="485"/>
            <ac:picMk id="21" creationId="{C0667B93-3C8F-4939-AEB6-3B4000583B51}"/>
          </ac:picMkLst>
        </pc:picChg>
      </pc:sldChg>
      <pc:sldChg chg="addSp modSp">
        <pc:chgData name="Brianna Iverson" userId="fa60a53a-3f49-4097-8205-3e95e583eb82" providerId="ADAL" clId="{9CA42FD2-FE8B-44D1-AC54-7C7E1C2567C2}" dt="2024-05-21T21:34:01.127" v="279" actId="20577"/>
        <pc:sldMkLst>
          <pc:docMk/>
          <pc:sldMk cId="1392452897" sldId="489"/>
        </pc:sldMkLst>
        <pc:spChg chg="mod">
          <ac:chgData name="Brianna Iverson" userId="fa60a53a-3f49-4097-8205-3e95e583eb82" providerId="ADAL" clId="{9CA42FD2-FE8B-44D1-AC54-7C7E1C2567C2}" dt="2024-04-30T21:32:03.780" v="7" actId="2711"/>
          <ac:spMkLst>
            <pc:docMk/>
            <pc:sldMk cId="1392452897" sldId="489"/>
            <ac:spMk id="4" creationId="{00000000-0000-0000-0000-000000000000}"/>
          </ac:spMkLst>
        </pc:spChg>
        <pc:spChg chg="mod">
          <ac:chgData name="Brianna Iverson" userId="fa60a53a-3f49-4097-8205-3e95e583eb82" providerId="ADAL" clId="{9CA42FD2-FE8B-44D1-AC54-7C7E1C2567C2}" dt="2024-05-21T21:34:01.127" v="279" actId="20577"/>
          <ac:spMkLst>
            <pc:docMk/>
            <pc:sldMk cId="1392452897" sldId="489"/>
            <ac:spMk id="5" creationId="{00000000-0000-0000-0000-000000000000}"/>
          </ac:spMkLst>
        </pc:spChg>
        <pc:spChg chg="mod">
          <ac:chgData name="Brianna Iverson" userId="fa60a53a-3f49-4097-8205-3e95e583eb82" providerId="ADAL" clId="{9CA42FD2-FE8B-44D1-AC54-7C7E1C2567C2}" dt="2024-05-21T21:33:57.598" v="278" actId="20577"/>
          <ac:spMkLst>
            <pc:docMk/>
            <pc:sldMk cId="1392452897" sldId="489"/>
            <ac:spMk id="8" creationId="{A9C3C1A1-319C-4640-B972-CD4A14843C34}"/>
          </ac:spMkLst>
        </pc:spChg>
        <pc:spChg chg="add mod">
          <ac:chgData name="Brianna Iverson" userId="fa60a53a-3f49-4097-8205-3e95e583eb82" providerId="ADAL" clId="{9CA42FD2-FE8B-44D1-AC54-7C7E1C2567C2}" dt="2024-05-21T21:33:51.521" v="265" actId="1076"/>
          <ac:spMkLst>
            <pc:docMk/>
            <pc:sldMk cId="1392452897" sldId="489"/>
            <ac:spMk id="9" creationId="{9482B379-F737-473F-A1FB-4E017111FC24}"/>
          </ac:spMkLst>
        </pc:spChg>
      </pc:sldChg>
      <pc:sldChg chg="addSp delSp modSp modAnim">
        <pc:chgData name="Brianna Iverson" userId="fa60a53a-3f49-4097-8205-3e95e583eb82" providerId="ADAL" clId="{9CA42FD2-FE8B-44D1-AC54-7C7E1C2567C2}" dt="2024-05-21T17:06:56.304" v="123"/>
        <pc:sldMkLst>
          <pc:docMk/>
          <pc:sldMk cId="685214595" sldId="686"/>
        </pc:sldMkLst>
        <pc:spChg chg="mod ord">
          <ac:chgData name="Brianna Iverson" userId="fa60a53a-3f49-4097-8205-3e95e583eb82" providerId="ADAL" clId="{9CA42FD2-FE8B-44D1-AC54-7C7E1C2567C2}" dt="2024-05-21T17:06:36.675" v="121" actId="1076"/>
          <ac:spMkLst>
            <pc:docMk/>
            <pc:sldMk cId="685214595" sldId="686"/>
            <ac:spMk id="20" creationId="{BDCAF3A9-2732-4973-BCDC-178C44F74EB4}"/>
          </ac:spMkLst>
        </pc:spChg>
        <pc:picChg chg="add del mod">
          <ac:chgData name="Brianna Iverson" userId="fa60a53a-3f49-4097-8205-3e95e583eb82" providerId="ADAL" clId="{9CA42FD2-FE8B-44D1-AC54-7C7E1C2567C2}" dt="2024-05-21T17:03:38.312" v="46" actId="478"/>
          <ac:picMkLst>
            <pc:docMk/>
            <pc:sldMk cId="685214595" sldId="686"/>
            <ac:picMk id="4" creationId="{A04B4D4F-9B83-4D71-AB78-3D3A37D9C786}"/>
          </ac:picMkLst>
        </pc:picChg>
        <pc:picChg chg="add mod">
          <ac:chgData name="Brianna Iverson" userId="fa60a53a-3f49-4097-8205-3e95e583eb82" providerId="ADAL" clId="{9CA42FD2-FE8B-44D1-AC54-7C7E1C2567C2}" dt="2024-05-21T17:04:41.497" v="106" actId="1076"/>
          <ac:picMkLst>
            <pc:docMk/>
            <pc:sldMk cId="685214595" sldId="686"/>
            <ac:picMk id="6" creationId="{0000A9E3-AA7A-4E49-914B-B5A03EB136B1}"/>
          </ac:picMkLst>
        </pc:picChg>
      </pc:sldChg>
      <pc:sldChg chg="addSp delSp modSp">
        <pc:chgData name="Brianna Iverson" userId="fa60a53a-3f49-4097-8205-3e95e583eb82" providerId="ADAL" clId="{9CA42FD2-FE8B-44D1-AC54-7C7E1C2567C2}" dt="2024-05-24T16:09:24.189" v="286" actId="1076"/>
        <pc:sldMkLst>
          <pc:docMk/>
          <pc:sldMk cId="3204798146" sldId="693"/>
        </pc:sldMkLst>
        <pc:spChg chg="add del">
          <ac:chgData name="Brianna Iverson" userId="fa60a53a-3f49-4097-8205-3e95e583eb82" providerId="ADAL" clId="{9CA42FD2-FE8B-44D1-AC54-7C7E1C2567C2}" dt="2024-05-24T16:08:23.135" v="283" actId="931"/>
          <ac:spMkLst>
            <pc:docMk/>
            <pc:sldMk cId="3204798146" sldId="693"/>
            <ac:spMk id="2" creationId="{8FCAB985-2790-4A0B-AB97-25523865D113}"/>
          </ac:spMkLst>
        </pc:spChg>
        <pc:picChg chg="add del mod">
          <ac:chgData name="Brianna Iverson" userId="fa60a53a-3f49-4097-8205-3e95e583eb82" providerId="ADAL" clId="{9CA42FD2-FE8B-44D1-AC54-7C7E1C2567C2}" dt="2024-05-24T16:08:02.350" v="281" actId="931"/>
          <ac:picMkLst>
            <pc:docMk/>
            <pc:sldMk cId="3204798146" sldId="693"/>
            <ac:picMk id="16" creationId="{2E1F7978-87AB-483C-BCEA-70E3E223C378}"/>
          </ac:picMkLst>
        </pc:picChg>
        <pc:picChg chg="add del mod">
          <ac:chgData name="Brianna Iverson" userId="fa60a53a-3f49-4097-8205-3e95e583eb82" providerId="ADAL" clId="{9CA42FD2-FE8B-44D1-AC54-7C7E1C2567C2}" dt="2024-05-24T16:08:23.135" v="283" actId="931"/>
          <ac:picMkLst>
            <pc:docMk/>
            <pc:sldMk cId="3204798146" sldId="693"/>
            <ac:picMk id="21" creationId="{6ADA5CE0-22A3-4DD3-985F-97F0FD41D35B}"/>
          </ac:picMkLst>
        </pc:picChg>
        <pc:picChg chg="add mod">
          <ac:chgData name="Brianna Iverson" userId="fa60a53a-3f49-4097-8205-3e95e583eb82" providerId="ADAL" clId="{9CA42FD2-FE8B-44D1-AC54-7C7E1C2567C2}" dt="2024-05-24T16:09:24.189" v="286" actId="1076"/>
          <ac:picMkLst>
            <pc:docMk/>
            <pc:sldMk cId="3204798146" sldId="693"/>
            <ac:picMk id="22" creationId="{FB8A2C51-4FAF-4D40-A2CA-E8C461E9EB55}"/>
          </ac:picMkLst>
        </pc:picChg>
      </pc:sldChg>
    </pc:docChg>
  </pc:docChgLst>
  <pc:docChgLst>
    <pc:chgData name="Brianna Iverson" userId="fa60a53a-3f49-4097-8205-3e95e583eb82" providerId="ADAL" clId="{B4CBB363-0195-4ACF-BC9E-AE991E354E0F}"/>
    <pc:docChg chg="undo custSel addSld delSld modSld sldOrd modSection">
      <pc:chgData name="Brianna Iverson" userId="fa60a53a-3f49-4097-8205-3e95e583eb82" providerId="ADAL" clId="{B4CBB363-0195-4ACF-BC9E-AE991E354E0F}" dt="2024-04-29T22:43:43.547" v="2352" actId="14100"/>
      <pc:docMkLst>
        <pc:docMk/>
      </pc:docMkLst>
      <pc:sldChg chg="modSp setBg">
        <pc:chgData name="Brianna Iverson" userId="fa60a53a-3f49-4097-8205-3e95e583eb82" providerId="ADAL" clId="{B4CBB363-0195-4ACF-BC9E-AE991E354E0F}" dt="2024-04-29T19:00:44.007" v="92"/>
        <pc:sldMkLst>
          <pc:docMk/>
          <pc:sldMk cId="2512171624" sldId="468"/>
        </pc:sldMkLst>
        <pc:spChg chg="mod">
          <ac:chgData name="Brianna Iverson" userId="fa60a53a-3f49-4097-8205-3e95e583eb82" providerId="ADAL" clId="{B4CBB363-0195-4ACF-BC9E-AE991E354E0F}" dt="2024-04-29T18:59:38.143" v="20" actId="20577"/>
          <ac:spMkLst>
            <pc:docMk/>
            <pc:sldMk cId="2512171624" sldId="468"/>
            <ac:spMk id="4" creationId="{CFDD51BC-C14B-451E-8DD1-4B7836A4B6A3}"/>
          </ac:spMkLst>
        </pc:spChg>
        <pc:spChg chg="mod">
          <ac:chgData name="Brianna Iverson" userId="fa60a53a-3f49-4097-8205-3e95e583eb82" providerId="ADAL" clId="{B4CBB363-0195-4ACF-BC9E-AE991E354E0F}" dt="2024-04-29T19:00:14.661" v="90" actId="14100"/>
          <ac:spMkLst>
            <pc:docMk/>
            <pc:sldMk cId="2512171624" sldId="468"/>
            <ac:spMk id="5" creationId="{579CEBD2-4B45-4B9A-9FA6-73D6D292A009}"/>
          </ac:spMkLst>
        </pc:spChg>
      </pc:sldChg>
      <pc:sldChg chg="modSp">
        <pc:chgData name="Brianna Iverson" userId="fa60a53a-3f49-4097-8205-3e95e583eb82" providerId="ADAL" clId="{B4CBB363-0195-4ACF-BC9E-AE991E354E0F}" dt="2024-04-29T21:01:19.667" v="1175" actId="20577"/>
        <pc:sldMkLst>
          <pc:docMk/>
          <pc:sldMk cId="628169984" sldId="484"/>
        </pc:sldMkLst>
        <pc:spChg chg="mod">
          <ac:chgData name="Brianna Iverson" userId="fa60a53a-3f49-4097-8205-3e95e583eb82" providerId="ADAL" clId="{B4CBB363-0195-4ACF-BC9E-AE991E354E0F}" dt="2024-04-29T19:43:02.387" v="111" actId="20577"/>
          <ac:spMkLst>
            <pc:docMk/>
            <pc:sldMk cId="628169984" sldId="484"/>
            <ac:spMk id="4" creationId="{863E3F49-4728-4AD6-8F78-D8C970AF7115}"/>
          </ac:spMkLst>
        </pc:spChg>
        <pc:spChg chg="mod">
          <ac:chgData name="Brianna Iverson" userId="fa60a53a-3f49-4097-8205-3e95e583eb82" providerId="ADAL" clId="{B4CBB363-0195-4ACF-BC9E-AE991E354E0F}" dt="2024-04-29T21:01:19.667" v="1175" actId="20577"/>
          <ac:spMkLst>
            <pc:docMk/>
            <pc:sldMk cId="628169984" sldId="484"/>
            <ac:spMk id="5" creationId="{4463F486-D18E-46DA-947F-BA082E5C67A2}"/>
          </ac:spMkLst>
        </pc:spChg>
        <pc:picChg chg="mod ord">
          <ac:chgData name="Brianna Iverson" userId="fa60a53a-3f49-4097-8205-3e95e583eb82" providerId="ADAL" clId="{B4CBB363-0195-4ACF-BC9E-AE991E354E0F}" dt="2024-04-29T20:00:08.616" v="461" actId="14100"/>
          <ac:picMkLst>
            <pc:docMk/>
            <pc:sldMk cId="628169984" sldId="484"/>
            <ac:picMk id="11" creationId="{B69EBC1D-23DB-4013-9CFC-4CD43667E3A5}"/>
          </ac:picMkLst>
        </pc:picChg>
      </pc:sldChg>
      <pc:sldChg chg="addSp delSp modSp add del delAnim modAnim">
        <pc:chgData name="Brianna Iverson" userId="fa60a53a-3f49-4097-8205-3e95e583eb82" providerId="ADAL" clId="{B4CBB363-0195-4ACF-BC9E-AE991E354E0F}" dt="2024-04-29T21:56:26.634" v="1680" actId="20577"/>
        <pc:sldMkLst>
          <pc:docMk/>
          <pc:sldMk cId="915259814" sldId="485"/>
        </pc:sldMkLst>
        <pc:spChg chg="add del">
          <ac:chgData name="Brianna Iverson" userId="fa60a53a-3f49-4097-8205-3e95e583eb82" providerId="ADAL" clId="{B4CBB363-0195-4ACF-BC9E-AE991E354E0F}" dt="2024-04-29T20:20:51.526" v="891"/>
          <ac:spMkLst>
            <pc:docMk/>
            <pc:sldMk cId="915259814" sldId="485"/>
            <ac:spMk id="3" creationId="{126B2135-3072-47FA-91AF-DB5DD374C32D}"/>
          </ac:spMkLst>
        </pc:spChg>
        <pc:spChg chg="add del">
          <ac:chgData name="Brianna Iverson" userId="fa60a53a-3f49-4097-8205-3e95e583eb82" providerId="ADAL" clId="{B4CBB363-0195-4ACF-BC9E-AE991E354E0F}" dt="2024-04-29T20:23:12.397" v="928"/>
          <ac:spMkLst>
            <pc:docMk/>
            <pc:sldMk cId="915259814" sldId="485"/>
            <ac:spMk id="4" creationId="{898F5D2A-224F-43C2-A8C9-9F336DA821E9}"/>
          </ac:spMkLst>
        </pc:spChg>
        <pc:spChg chg="add del mod">
          <ac:chgData name="Brianna Iverson" userId="fa60a53a-3f49-4097-8205-3e95e583eb82" providerId="ADAL" clId="{B4CBB363-0195-4ACF-BC9E-AE991E354E0F}" dt="2024-04-29T21:13:02.726" v="1285" actId="478"/>
          <ac:spMkLst>
            <pc:docMk/>
            <pc:sldMk cId="915259814" sldId="485"/>
            <ac:spMk id="5" creationId="{7AD990F5-2B58-485A-BE58-9FD85B079AB4}"/>
          </ac:spMkLst>
        </pc:spChg>
        <pc:spChg chg="mod">
          <ac:chgData name="Brianna Iverson" userId="fa60a53a-3f49-4097-8205-3e95e583eb82" providerId="ADAL" clId="{B4CBB363-0195-4ACF-BC9E-AE991E354E0F}" dt="2024-04-29T20:56:22.502" v="1034" actId="20577"/>
          <ac:spMkLst>
            <pc:docMk/>
            <pc:sldMk cId="915259814" sldId="485"/>
            <ac:spMk id="6" creationId="{22A41CAE-AAD2-4E94-8B55-5E336FEA9BA1}"/>
          </ac:spMkLst>
        </pc:spChg>
        <pc:spChg chg="add del">
          <ac:chgData name="Brianna Iverson" userId="fa60a53a-3f49-4097-8205-3e95e583eb82" providerId="ADAL" clId="{B4CBB363-0195-4ACF-BC9E-AE991E354E0F}" dt="2024-04-29T20:35:41.068" v="949" actId="478"/>
          <ac:spMkLst>
            <pc:docMk/>
            <pc:sldMk cId="915259814" sldId="485"/>
            <ac:spMk id="7" creationId="{D9D23964-E924-4A01-B946-A2ED21E7A665}"/>
          </ac:spMkLst>
        </pc:spChg>
        <pc:spChg chg="mod">
          <ac:chgData name="Brianna Iverson" userId="fa60a53a-3f49-4097-8205-3e95e583eb82" providerId="ADAL" clId="{B4CBB363-0195-4ACF-BC9E-AE991E354E0F}" dt="2024-04-29T20:53:16.949" v="1014" actId="404"/>
          <ac:spMkLst>
            <pc:docMk/>
            <pc:sldMk cId="915259814" sldId="485"/>
            <ac:spMk id="8" creationId="{FBCF28B4-28EB-4D44-A4BC-93D147BC613A}"/>
          </ac:spMkLst>
        </pc:spChg>
        <pc:spChg chg="mod ord">
          <ac:chgData name="Brianna Iverson" userId="fa60a53a-3f49-4097-8205-3e95e583eb82" providerId="ADAL" clId="{B4CBB363-0195-4ACF-BC9E-AE991E354E0F}" dt="2024-04-29T21:12:41.426" v="1284" actId="166"/>
          <ac:spMkLst>
            <pc:docMk/>
            <pc:sldMk cId="915259814" sldId="485"/>
            <ac:spMk id="9" creationId="{D6ADC1DC-FFF8-4C67-B865-1A8E7D0BA812}"/>
          </ac:spMkLst>
        </pc:spChg>
        <pc:spChg chg="mod ord">
          <ac:chgData name="Brianna Iverson" userId="fa60a53a-3f49-4097-8205-3e95e583eb82" providerId="ADAL" clId="{B4CBB363-0195-4ACF-BC9E-AE991E354E0F}" dt="2024-04-29T21:14:38.082" v="1297" actId="14100"/>
          <ac:spMkLst>
            <pc:docMk/>
            <pc:sldMk cId="915259814" sldId="485"/>
            <ac:spMk id="10" creationId="{9A81FB83-A0CB-4791-A034-03C7DFF0359D}"/>
          </ac:spMkLst>
        </pc:spChg>
        <pc:spChg chg="del">
          <ac:chgData name="Brianna Iverson" userId="fa60a53a-3f49-4097-8205-3e95e583eb82" providerId="ADAL" clId="{B4CBB363-0195-4ACF-BC9E-AE991E354E0F}" dt="2024-04-29T20:35:42.558" v="950" actId="478"/>
          <ac:spMkLst>
            <pc:docMk/>
            <pc:sldMk cId="915259814" sldId="485"/>
            <ac:spMk id="11" creationId="{46C45710-3D1B-433E-9289-86A007E967F4}"/>
          </ac:spMkLst>
        </pc:spChg>
        <pc:spChg chg="add del mod">
          <ac:chgData name="Brianna Iverson" userId="fa60a53a-3f49-4097-8205-3e95e583eb82" providerId="ADAL" clId="{B4CBB363-0195-4ACF-BC9E-AE991E354E0F}" dt="2024-04-29T20:17:42.391" v="762"/>
          <ac:spMkLst>
            <pc:docMk/>
            <pc:sldMk cId="915259814" sldId="485"/>
            <ac:spMk id="12" creationId="{4DEF4FE3-6FCB-4BDA-9276-1FE430852B3B}"/>
          </ac:spMkLst>
        </pc:spChg>
        <pc:spChg chg="add del mod">
          <ac:chgData name="Brianna Iverson" userId="fa60a53a-3f49-4097-8205-3e95e583eb82" providerId="ADAL" clId="{B4CBB363-0195-4ACF-BC9E-AE991E354E0F}" dt="2024-04-29T20:17:42.391" v="762"/>
          <ac:spMkLst>
            <pc:docMk/>
            <pc:sldMk cId="915259814" sldId="485"/>
            <ac:spMk id="13" creationId="{9914E14B-73B9-4A72-9D3C-785D4D0B0F5D}"/>
          </ac:spMkLst>
        </pc:spChg>
        <pc:spChg chg="add del mod">
          <ac:chgData name="Brianna Iverson" userId="fa60a53a-3f49-4097-8205-3e95e583eb82" providerId="ADAL" clId="{B4CBB363-0195-4ACF-BC9E-AE991E354E0F}" dt="2024-04-29T20:17:42.391" v="762"/>
          <ac:spMkLst>
            <pc:docMk/>
            <pc:sldMk cId="915259814" sldId="485"/>
            <ac:spMk id="14" creationId="{77BB46D7-EDF7-4711-9E1E-7BD7165B891F}"/>
          </ac:spMkLst>
        </pc:spChg>
        <pc:spChg chg="add mod">
          <ac:chgData name="Brianna Iverson" userId="fa60a53a-3f49-4097-8205-3e95e583eb82" providerId="ADAL" clId="{B4CBB363-0195-4ACF-BC9E-AE991E354E0F}" dt="2024-04-29T21:56:26.634" v="1680" actId="20577"/>
          <ac:spMkLst>
            <pc:docMk/>
            <pc:sldMk cId="915259814" sldId="485"/>
            <ac:spMk id="15" creationId="{637F4DBB-EE81-4D6B-8599-E1CFEB8EBCAE}"/>
          </ac:spMkLst>
        </pc:spChg>
        <pc:spChg chg="add del mod">
          <ac:chgData name="Brianna Iverson" userId="fa60a53a-3f49-4097-8205-3e95e583eb82" providerId="ADAL" clId="{B4CBB363-0195-4ACF-BC9E-AE991E354E0F}" dt="2024-04-29T20:35:44.352" v="951" actId="478"/>
          <ac:spMkLst>
            <pc:docMk/>
            <pc:sldMk cId="915259814" sldId="485"/>
            <ac:spMk id="19" creationId="{36BAE031-5D1E-4843-8FB6-AD5616986925}"/>
          </ac:spMkLst>
        </pc:spChg>
        <pc:picChg chg="add mod ord">
          <ac:chgData name="Brianna Iverson" userId="fa60a53a-3f49-4097-8205-3e95e583eb82" providerId="ADAL" clId="{B4CBB363-0195-4ACF-BC9E-AE991E354E0F}" dt="2024-04-29T21:14:55.437" v="1300" actId="14100"/>
          <ac:picMkLst>
            <pc:docMk/>
            <pc:sldMk cId="915259814" sldId="485"/>
            <ac:picMk id="16" creationId="{7647EA79-B06E-478E-862C-F9D06735BDC1}"/>
          </ac:picMkLst>
        </pc:picChg>
        <pc:picChg chg="add mod">
          <ac:chgData name="Brianna Iverson" userId="fa60a53a-3f49-4097-8205-3e95e583eb82" providerId="ADAL" clId="{B4CBB363-0195-4ACF-BC9E-AE991E354E0F}" dt="2024-04-29T21:12:09.807" v="1280" actId="1440"/>
          <ac:picMkLst>
            <pc:docMk/>
            <pc:sldMk cId="915259814" sldId="485"/>
            <ac:picMk id="17" creationId="{EB1955FE-1EC9-4179-A615-356F8198CD32}"/>
          </ac:picMkLst>
        </pc:picChg>
        <pc:picChg chg="add mod modCrop">
          <ac:chgData name="Brianna Iverson" userId="fa60a53a-3f49-4097-8205-3e95e583eb82" providerId="ADAL" clId="{B4CBB363-0195-4ACF-BC9E-AE991E354E0F}" dt="2024-04-29T21:14:51.185" v="1299" actId="14100"/>
          <ac:picMkLst>
            <pc:docMk/>
            <pc:sldMk cId="915259814" sldId="485"/>
            <ac:picMk id="21" creationId="{C0667B93-3C8F-4939-AEB6-3B4000583B51}"/>
          </ac:picMkLst>
        </pc:picChg>
      </pc:sldChg>
      <pc:sldChg chg="modSp setBg">
        <pc:chgData name="Brianna Iverson" userId="fa60a53a-3f49-4097-8205-3e95e583eb82" providerId="ADAL" clId="{B4CBB363-0195-4ACF-BC9E-AE991E354E0F}" dt="2024-04-29T19:53:07.537" v="437"/>
        <pc:sldMkLst>
          <pc:docMk/>
          <pc:sldMk cId="2811177661" sldId="682"/>
        </pc:sldMkLst>
        <pc:spChg chg="mod">
          <ac:chgData name="Brianna Iverson" userId="fa60a53a-3f49-4097-8205-3e95e583eb82" providerId="ADAL" clId="{B4CBB363-0195-4ACF-BC9E-AE991E354E0F}" dt="2024-04-29T19:52:14.437" v="431" actId="404"/>
          <ac:spMkLst>
            <pc:docMk/>
            <pc:sldMk cId="2811177661" sldId="682"/>
            <ac:spMk id="2" creationId="{95C86D0F-4216-44A0-B632-D6921BACB587}"/>
          </ac:spMkLst>
        </pc:spChg>
      </pc:sldChg>
      <pc:sldChg chg="addSp delSp modSp ord">
        <pc:chgData name="Brianna Iverson" userId="fa60a53a-3f49-4097-8205-3e95e583eb82" providerId="ADAL" clId="{B4CBB363-0195-4ACF-BC9E-AE991E354E0F}" dt="2024-04-29T22:31:43.648" v="2136"/>
        <pc:sldMkLst>
          <pc:docMk/>
          <pc:sldMk cId="1277278672" sldId="685"/>
        </pc:sldMkLst>
        <pc:spChg chg="del mod">
          <ac:chgData name="Brianna Iverson" userId="fa60a53a-3f49-4097-8205-3e95e583eb82" providerId="ADAL" clId="{B4CBB363-0195-4ACF-BC9E-AE991E354E0F}" dt="2024-04-29T19:51:03.981" v="403" actId="478"/>
          <ac:spMkLst>
            <pc:docMk/>
            <pc:sldMk cId="1277278672" sldId="685"/>
            <ac:spMk id="6" creationId="{1472F347-B72F-49CB-8EF6-2E4C75AD5339}"/>
          </ac:spMkLst>
        </pc:spChg>
        <pc:spChg chg="add mod">
          <ac:chgData name="Brianna Iverson" userId="fa60a53a-3f49-4097-8205-3e95e583eb82" providerId="ADAL" clId="{B4CBB363-0195-4ACF-BC9E-AE991E354E0F}" dt="2024-04-29T19:51:01.323" v="402" actId="1076"/>
          <ac:spMkLst>
            <pc:docMk/>
            <pc:sldMk cId="1277278672" sldId="685"/>
            <ac:spMk id="9" creationId="{AE8BA581-9012-41BD-8820-28F3A4EBDD6B}"/>
          </ac:spMkLst>
        </pc:spChg>
        <pc:picChg chg="del">
          <ac:chgData name="Brianna Iverson" userId="fa60a53a-3f49-4097-8205-3e95e583eb82" providerId="ADAL" clId="{B4CBB363-0195-4ACF-BC9E-AE991E354E0F}" dt="2024-04-29T19:49:53.902" v="393" actId="478"/>
          <ac:picMkLst>
            <pc:docMk/>
            <pc:sldMk cId="1277278672" sldId="685"/>
            <ac:picMk id="5" creationId="{0514B54D-E79F-47FB-94DA-0A553B551751}"/>
          </ac:picMkLst>
        </pc:picChg>
        <pc:picChg chg="add mod">
          <ac:chgData name="Brianna Iverson" userId="fa60a53a-3f49-4097-8205-3e95e583eb82" providerId="ADAL" clId="{B4CBB363-0195-4ACF-BC9E-AE991E354E0F}" dt="2024-04-29T19:51:22.467" v="405" actId="1582"/>
          <ac:picMkLst>
            <pc:docMk/>
            <pc:sldMk cId="1277278672" sldId="685"/>
            <ac:picMk id="8" creationId="{32F502B5-656C-4884-B661-08897EAF227E}"/>
          </ac:picMkLst>
        </pc:picChg>
      </pc:sldChg>
      <pc:sldChg chg="modSp setBg">
        <pc:chgData name="Brianna Iverson" userId="fa60a53a-3f49-4097-8205-3e95e583eb82" providerId="ADAL" clId="{B4CBB363-0195-4ACF-BC9E-AE991E354E0F}" dt="2024-04-29T21:20:16.986" v="1316" actId="207"/>
        <pc:sldMkLst>
          <pc:docMk/>
          <pc:sldMk cId="685214595" sldId="686"/>
        </pc:sldMkLst>
        <pc:spChg chg="mod ord">
          <ac:chgData name="Brianna Iverson" userId="fa60a53a-3f49-4097-8205-3e95e583eb82" providerId="ADAL" clId="{B4CBB363-0195-4ACF-BC9E-AE991E354E0F}" dt="2024-04-29T21:20:16.986" v="1316" actId="207"/>
          <ac:spMkLst>
            <pc:docMk/>
            <pc:sldMk cId="685214595" sldId="686"/>
            <ac:spMk id="20" creationId="{BDCAF3A9-2732-4973-BCDC-178C44F74EB4}"/>
          </ac:spMkLst>
        </pc:spChg>
      </pc:sldChg>
      <pc:sldChg chg="modSp setBg">
        <pc:chgData name="Brianna Iverson" userId="fa60a53a-3f49-4097-8205-3e95e583eb82" providerId="ADAL" clId="{B4CBB363-0195-4ACF-BC9E-AE991E354E0F}" dt="2024-04-29T20:05:24.202" v="543" actId="20577"/>
        <pc:sldMkLst>
          <pc:docMk/>
          <pc:sldMk cId="4048780628" sldId="687"/>
        </pc:sldMkLst>
        <pc:spChg chg="mod">
          <ac:chgData name="Brianna Iverson" userId="fa60a53a-3f49-4097-8205-3e95e583eb82" providerId="ADAL" clId="{B4CBB363-0195-4ACF-BC9E-AE991E354E0F}" dt="2024-04-29T20:05:24.202" v="543" actId="20577"/>
          <ac:spMkLst>
            <pc:docMk/>
            <pc:sldMk cId="4048780628" sldId="687"/>
            <ac:spMk id="2" creationId="{95C86D0F-4216-44A0-B632-D6921BACB587}"/>
          </ac:spMkLst>
        </pc:spChg>
      </pc:sldChg>
      <pc:sldChg chg="addSp modSp add setBg modAnim">
        <pc:chgData name="Brianna Iverson" userId="fa60a53a-3f49-4097-8205-3e95e583eb82" providerId="ADAL" clId="{B4CBB363-0195-4ACF-BC9E-AE991E354E0F}" dt="2024-04-29T20:13:46.147" v="686" actId="1076"/>
        <pc:sldMkLst>
          <pc:docMk/>
          <pc:sldMk cId="3637154392" sldId="688"/>
        </pc:sldMkLst>
        <pc:spChg chg="mod">
          <ac:chgData name="Brianna Iverson" userId="fa60a53a-3f49-4097-8205-3e95e583eb82" providerId="ADAL" clId="{B4CBB363-0195-4ACF-BC9E-AE991E354E0F}" dt="2024-04-29T20:12:17.557" v="683" actId="1076"/>
          <ac:spMkLst>
            <pc:docMk/>
            <pc:sldMk cId="3637154392" sldId="688"/>
            <ac:spMk id="2" creationId="{E64132F2-9735-48AE-B830-72E3F6269BD0}"/>
          </ac:spMkLst>
        </pc:spChg>
        <pc:spChg chg="mod">
          <ac:chgData name="Brianna Iverson" userId="fa60a53a-3f49-4097-8205-3e95e583eb82" providerId="ADAL" clId="{B4CBB363-0195-4ACF-BC9E-AE991E354E0F}" dt="2024-04-29T20:12:07.557" v="682" actId="207"/>
          <ac:spMkLst>
            <pc:docMk/>
            <pc:sldMk cId="3637154392" sldId="688"/>
            <ac:spMk id="3" creationId="{D6935076-FECD-4576-8B7C-439B21C5E403}"/>
          </ac:spMkLst>
        </pc:spChg>
        <pc:picChg chg="add mod">
          <ac:chgData name="Brianna Iverson" userId="fa60a53a-3f49-4097-8205-3e95e583eb82" providerId="ADAL" clId="{B4CBB363-0195-4ACF-BC9E-AE991E354E0F}" dt="2024-04-29T20:11:06.247" v="673" actId="1076"/>
          <ac:picMkLst>
            <pc:docMk/>
            <pc:sldMk cId="3637154392" sldId="688"/>
            <ac:picMk id="4" creationId="{BDE9C5E8-1830-45C9-8A9E-744F5C5D98F7}"/>
          </ac:picMkLst>
        </pc:picChg>
        <pc:picChg chg="add mod">
          <ac:chgData name="Brianna Iverson" userId="fa60a53a-3f49-4097-8205-3e95e583eb82" providerId="ADAL" clId="{B4CBB363-0195-4ACF-BC9E-AE991E354E0F}" dt="2024-04-29T20:13:46.147" v="686" actId="1076"/>
          <ac:picMkLst>
            <pc:docMk/>
            <pc:sldMk cId="3637154392" sldId="688"/>
            <ac:picMk id="5" creationId="{54D83FBE-EB31-424B-B719-0D92119B8FF1}"/>
          </ac:picMkLst>
        </pc:picChg>
      </pc:sldChg>
      <pc:sldChg chg="modSp setBg">
        <pc:chgData name="Brianna Iverson" userId="fa60a53a-3f49-4097-8205-3e95e583eb82" providerId="ADAL" clId="{B4CBB363-0195-4ACF-BC9E-AE991E354E0F}" dt="2024-04-29T21:00:16.984" v="1131" actId="20577"/>
        <pc:sldMkLst>
          <pc:docMk/>
          <pc:sldMk cId="826810659" sldId="689"/>
        </pc:sldMkLst>
        <pc:spChg chg="mod">
          <ac:chgData name="Brianna Iverson" userId="fa60a53a-3f49-4097-8205-3e95e583eb82" providerId="ADAL" clId="{B4CBB363-0195-4ACF-BC9E-AE991E354E0F}" dt="2024-04-29T21:00:16.984" v="1131" actId="20577"/>
          <ac:spMkLst>
            <pc:docMk/>
            <pc:sldMk cId="826810659" sldId="689"/>
            <ac:spMk id="2" creationId="{95C86D0F-4216-44A0-B632-D6921BACB587}"/>
          </ac:spMkLst>
        </pc:spChg>
      </pc:sldChg>
      <pc:sldChg chg="modSp add">
        <pc:chgData name="Brianna Iverson" userId="fa60a53a-3f49-4097-8205-3e95e583eb82" providerId="ADAL" clId="{B4CBB363-0195-4ACF-BC9E-AE991E354E0F}" dt="2024-04-29T22:43:43.547" v="2352" actId="14100"/>
        <pc:sldMkLst>
          <pc:docMk/>
          <pc:sldMk cId="4083824282" sldId="690"/>
        </pc:sldMkLst>
        <pc:spChg chg="mod">
          <ac:chgData name="Brianna Iverson" userId="fa60a53a-3f49-4097-8205-3e95e583eb82" providerId="ADAL" clId="{B4CBB363-0195-4ACF-BC9E-AE991E354E0F}" dt="2024-04-29T22:43:43.547" v="2352" actId="14100"/>
          <ac:spMkLst>
            <pc:docMk/>
            <pc:sldMk cId="4083824282" sldId="690"/>
            <ac:spMk id="2" creationId="{95C86D0F-4216-44A0-B632-D6921BACB587}"/>
          </ac:spMkLst>
        </pc:spChg>
      </pc:sldChg>
      <pc:sldChg chg="add ord">
        <pc:chgData name="Brianna Iverson" userId="fa60a53a-3f49-4097-8205-3e95e583eb82" providerId="ADAL" clId="{B4CBB363-0195-4ACF-BC9E-AE991E354E0F}" dt="2024-04-29T21:28:50.154" v="1318"/>
        <pc:sldMkLst>
          <pc:docMk/>
          <pc:sldMk cId="53596980" sldId="691"/>
        </pc:sldMkLst>
      </pc:sldChg>
      <pc:sldChg chg="addSp delSp modSp add modAnim">
        <pc:chgData name="Brianna Iverson" userId="fa60a53a-3f49-4097-8205-3e95e583eb82" providerId="ADAL" clId="{B4CBB363-0195-4ACF-BC9E-AE991E354E0F}" dt="2024-04-29T21:55:18.070" v="1662"/>
        <pc:sldMkLst>
          <pc:docMk/>
          <pc:sldMk cId="2711384631" sldId="692"/>
        </pc:sldMkLst>
        <pc:spChg chg="del">
          <ac:chgData name="Brianna Iverson" userId="fa60a53a-3f49-4097-8205-3e95e583eb82" providerId="ADAL" clId="{B4CBB363-0195-4ACF-BC9E-AE991E354E0F}" dt="2024-04-29T21:37:58.957" v="1358"/>
          <ac:spMkLst>
            <pc:docMk/>
            <pc:sldMk cId="2711384631" sldId="692"/>
            <ac:spMk id="3" creationId="{1FA9A453-4E04-4BAA-9551-E2E0E55E2F5D}"/>
          </ac:spMkLst>
        </pc:spChg>
        <pc:spChg chg="del">
          <ac:chgData name="Brianna Iverson" userId="fa60a53a-3f49-4097-8205-3e95e583eb82" providerId="ADAL" clId="{B4CBB363-0195-4ACF-BC9E-AE991E354E0F}" dt="2024-04-29T21:37:58.957" v="1358"/>
          <ac:spMkLst>
            <pc:docMk/>
            <pc:sldMk cId="2711384631" sldId="692"/>
            <ac:spMk id="4" creationId="{4442BC29-AC2C-49C8-A1F4-6B677656CF6F}"/>
          </ac:spMkLst>
        </pc:spChg>
        <pc:spChg chg="del">
          <ac:chgData name="Brianna Iverson" userId="fa60a53a-3f49-4097-8205-3e95e583eb82" providerId="ADAL" clId="{B4CBB363-0195-4ACF-BC9E-AE991E354E0F}" dt="2024-04-29T21:37:58.957" v="1358"/>
          <ac:spMkLst>
            <pc:docMk/>
            <pc:sldMk cId="2711384631" sldId="692"/>
            <ac:spMk id="5" creationId="{A020B713-02E7-4195-B5BC-DD2841305E23}"/>
          </ac:spMkLst>
        </pc:spChg>
        <pc:spChg chg="del">
          <ac:chgData name="Brianna Iverson" userId="fa60a53a-3f49-4097-8205-3e95e583eb82" providerId="ADAL" clId="{B4CBB363-0195-4ACF-BC9E-AE991E354E0F}" dt="2024-04-29T21:37:58.957" v="1358"/>
          <ac:spMkLst>
            <pc:docMk/>
            <pc:sldMk cId="2711384631" sldId="692"/>
            <ac:spMk id="6" creationId="{7BB07BEA-7AAD-4225-AF53-92CC60254833}"/>
          </ac:spMkLst>
        </pc:spChg>
        <pc:spChg chg="mod">
          <ac:chgData name="Brianna Iverson" userId="fa60a53a-3f49-4097-8205-3e95e583eb82" providerId="ADAL" clId="{B4CBB363-0195-4ACF-BC9E-AE991E354E0F}" dt="2024-04-29T21:54:18.704" v="1654" actId="1076"/>
          <ac:spMkLst>
            <pc:docMk/>
            <pc:sldMk cId="2711384631" sldId="692"/>
            <ac:spMk id="7" creationId="{E70F6BFD-4422-4903-91A2-E6C01F1C411F}"/>
          </ac:spMkLst>
        </pc:spChg>
        <pc:spChg chg="add del mod">
          <ac:chgData name="Brianna Iverson" userId="fa60a53a-3f49-4097-8205-3e95e583eb82" providerId="ADAL" clId="{B4CBB363-0195-4ACF-BC9E-AE991E354E0F}" dt="2024-04-29T21:39:12.709" v="1392" actId="931"/>
          <ac:spMkLst>
            <pc:docMk/>
            <pc:sldMk cId="2711384631" sldId="692"/>
            <ac:spMk id="8" creationId="{705B2774-1460-4070-8343-065C3A5D9248}"/>
          </ac:spMkLst>
        </pc:spChg>
        <pc:spChg chg="add mod">
          <ac:chgData name="Brianna Iverson" userId="fa60a53a-3f49-4097-8205-3e95e583eb82" providerId="ADAL" clId="{B4CBB363-0195-4ACF-BC9E-AE991E354E0F}" dt="2024-04-29T21:54:58.565" v="1659" actId="1076"/>
          <ac:spMkLst>
            <pc:docMk/>
            <pc:sldMk cId="2711384631" sldId="692"/>
            <ac:spMk id="9" creationId="{E020C19F-4C40-4D9F-AC4C-3222F5898917}"/>
          </ac:spMkLst>
        </pc:spChg>
        <pc:spChg chg="add del mod">
          <ac:chgData name="Brianna Iverson" userId="fa60a53a-3f49-4097-8205-3e95e583eb82" providerId="ADAL" clId="{B4CBB363-0195-4ACF-BC9E-AE991E354E0F}" dt="2024-04-29T21:40:11.974" v="1411" actId="478"/>
          <ac:spMkLst>
            <pc:docMk/>
            <pc:sldMk cId="2711384631" sldId="692"/>
            <ac:spMk id="10" creationId="{97D13545-478D-4A06-A890-FA2F4BE19602}"/>
          </ac:spMkLst>
        </pc:spChg>
        <pc:spChg chg="add mod">
          <ac:chgData name="Brianna Iverson" userId="fa60a53a-3f49-4097-8205-3e95e583eb82" providerId="ADAL" clId="{B4CBB363-0195-4ACF-BC9E-AE991E354E0F}" dt="2024-04-29T21:55:02.698" v="1660" actId="1076"/>
          <ac:spMkLst>
            <pc:docMk/>
            <pc:sldMk cId="2711384631" sldId="692"/>
            <ac:spMk id="11" creationId="{F7C2A5D0-0C14-469F-A843-398FDFC2C953}"/>
          </ac:spMkLst>
        </pc:spChg>
        <pc:spChg chg="add mod">
          <ac:chgData name="Brianna Iverson" userId="fa60a53a-3f49-4097-8205-3e95e583eb82" providerId="ADAL" clId="{B4CBB363-0195-4ACF-BC9E-AE991E354E0F}" dt="2024-04-29T21:54:43.452" v="1656" actId="1076"/>
          <ac:spMkLst>
            <pc:docMk/>
            <pc:sldMk cId="2711384631" sldId="692"/>
            <ac:spMk id="14" creationId="{584D6B20-D3AD-4ED0-B9E2-E07ED07DEE8A}"/>
          </ac:spMkLst>
        </pc:spChg>
        <pc:picChg chg="add mod ord">
          <ac:chgData name="Brianna Iverson" userId="fa60a53a-3f49-4097-8205-3e95e583eb82" providerId="ADAL" clId="{B4CBB363-0195-4ACF-BC9E-AE991E354E0F}" dt="2024-04-29T21:53:57.306" v="1650" actId="14100"/>
          <ac:picMkLst>
            <pc:docMk/>
            <pc:sldMk cId="2711384631" sldId="692"/>
            <ac:picMk id="13" creationId="{CD4C6AAE-134C-4883-BEC7-3F0DB3DA7856}"/>
          </ac:picMkLst>
        </pc:picChg>
        <pc:picChg chg="add del mod">
          <ac:chgData name="Brianna Iverson" userId="fa60a53a-3f49-4097-8205-3e95e583eb82" providerId="ADAL" clId="{B4CBB363-0195-4ACF-BC9E-AE991E354E0F}" dt="2024-04-29T21:47:06.306" v="1606" actId="478"/>
          <ac:picMkLst>
            <pc:docMk/>
            <pc:sldMk cId="2711384631" sldId="692"/>
            <ac:picMk id="16" creationId="{7F0D8A9C-6D45-4848-AF46-51C6CDFC13FE}"/>
          </ac:picMkLst>
        </pc:picChg>
        <pc:picChg chg="add mod modCrop">
          <ac:chgData name="Brianna Iverson" userId="fa60a53a-3f49-4097-8205-3e95e583eb82" providerId="ADAL" clId="{B4CBB363-0195-4ACF-BC9E-AE991E354E0F}" dt="2024-04-29T21:54:14.144" v="1653" actId="1076"/>
          <ac:picMkLst>
            <pc:docMk/>
            <pc:sldMk cId="2711384631" sldId="692"/>
            <ac:picMk id="18" creationId="{B7363802-D166-4986-BF3A-18C1452DA701}"/>
          </ac:picMkLst>
        </pc:picChg>
      </pc:sldChg>
      <pc:sldChg chg="addSp delSp modSp add">
        <pc:chgData name="Brianna Iverson" userId="fa60a53a-3f49-4097-8205-3e95e583eb82" providerId="ADAL" clId="{B4CBB363-0195-4ACF-BC9E-AE991E354E0F}" dt="2024-04-29T22:17:50.104" v="1962" actId="1076"/>
        <pc:sldMkLst>
          <pc:docMk/>
          <pc:sldMk cId="3204798146" sldId="693"/>
        </pc:sldMkLst>
        <pc:spChg chg="mod">
          <ac:chgData name="Brianna Iverson" userId="fa60a53a-3f49-4097-8205-3e95e583eb82" providerId="ADAL" clId="{B4CBB363-0195-4ACF-BC9E-AE991E354E0F}" dt="2024-04-29T22:01:41.564" v="1682" actId="207"/>
          <ac:spMkLst>
            <pc:docMk/>
            <pc:sldMk cId="3204798146" sldId="693"/>
            <ac:spMk id="2" creationId="{8FCAB985-2790-4A0B-AB97-25523865D113}"/>
          </ac:spMkLst>
        </pc:spChg>
        <pc:spChg chg="mod">
          <ac:chgData name="Brianna Iverson" userId="fa60a53a-3f49-4097-8205-3e95e583eb82" providerId="ADAL" clId="{B4CBB363-0195-4ACF-BC9E-AE991E354E0F}" dt="2024-04-29T22:17:50.104" v="1962" actId="1076"/>
          <ac:spMkLst>
            <pc:docMk/>
            <pc:sldMk cId="3204798146" sldId="693"/>
            <ac:spMk id="4" creationId="{95613509-093E-485C-A41F-0343EA67CDD8}"/>
          </ac:spMkLst>
        </pc:spChg>
        <pc:spChg chg="del mod">
          <ac:chgData name="Brianna Iverson" userId="fa60a53a-3f49-4097-8205-3e95e583eb82" providerId="ADAL" clId="{B4CBB363-0195-4ACF-BC9E-AE991E354E0F}" dt="2024-04-29T22:05:20.244" v="1747" actId="478"/>
          <ac:spMkLst>
            <pc:docMk/>
            <pc:sldMk cId="3204798146" sldId="693"/>
            <ac:spMk id="5" creationId="{2A5366F9-580C-4195-BB5F-771624896E30}"/>
          </ac:spMkLst>
        </pc:spChg>
        <pc:spChg chg="add mod">
          <ac:chgData name="Brianna Iverson" userId="fa60a53a-3f49-4097-8205-3e95e583eb82" providerId="ADAL" clId="{B4CBB363-0195-4ACF-BC9E-AE991E354E0F}" dt="2024-04-29T22:10:15.698" v="1817" actId="1076"/>
          <ac:spMkLst>
            <pc:docMk/>
            <pc:sldMk cId="3204798146" sldId="693"/>
            <ac:spMk id="7" creationId="{5F35B00B-4B40-4459-AB1A-B948B348952D}"/>
          </ac:spMkLst>
        </pc:spChg>
        <pc:spChg chg="add mod">
          <ac:chgData name="Brianna Iverson" userId="fa60a53a-3f49-4097-8205-3e95e583eb82" providerId="ADAL" clId="{B4CBB363-0195-4ACF-BC9E-AE991E354E0F}" dt="2024-04-29T22:10:58.603" v="1823" actId="1076"/>
          <ac:spMkLst>
            <pc:docMk/>
            <pc:sldMk cId="3204798146" sldId="693"/>
            <ac:spMk id="9" creationId="{80EA6A62-EFFC-4FB5-BBD0-655D9F001C4E}"/>
          </ac:spMkLst>
        </pc:spChg>
        <pc:spChg chg="add mod">
          <ac:chgData name="Brianna Iverson" userId="fa60a53a-3f49-4097-8205-3e95e583eb82" providerId="ADAL" clId="{B4CBB363-0195-4ACF-BC9E-AE991E354E0F}" dt="2024-04-29T22:14:41.538" v="1878" actId="121"/>
          <ac:spMkLst>
            <pc:docMk/>
            <pc:sldMk cId="3204798146" sldId="693"/>
            <ac:spMk id="11" creationId="{394D8873-CEAA-4E32-A16D-C984BE5D1CAE}"/>
          </ac:spMkLst>
        </pc:spChg>
        <pc:spChg chg="add mod">
          <ac:chgData name="Brianna Iverson" userId="fa60a53a-3f49-4097-8205-3e95e583eb82" providerId="ADAL" clId="{B4CBB363-0195-4ACF-BC9E-AE991E354E0F}" dt="2024-04-29T22:16:53.943" v="1952" actId="1076"/>
          <ac:spMkLst>
            <pc:docMk/>
            <pc:sldMk cId="3204798146" sldId="693"/>
            <ac:spMk id="15" creationId="{47AF3AB7-6962-4614-A4C3-06BF883B505F}"/>
          </ac:spMkLst>
        </pc:spChg>
        <pc:spChg chg="add del">
          <ac:chgData name="Brianna Iverson" userId="fa60a53a-3f49-4097-8205-3e95e583eb82" providerId="ADAL" clId="{B4CBB363-0195-4ACF-BC9E-AE991E354E0F}" dt="2024-04-29T22:12:11.202" v="1835" actId="478"/>
          <ac:spMkLst>
            <pc:docMk/>
            <pc:sldMk cId="3204798146" sldId="693"/>
            <ac:spMk id="16" creationId="{60EFB151-6402-48FD-866C-001079F134DC}"/>
          </ac:spMkLst>
        </pc:spChg>
        <pc:spChg chg="add mod">
          <ac:chgData name="Brianna Iverson" userId="fa60a53a-3f49-4097-8205-3e95e583eb82" providerId="ADAL" clId="{B4CBB363-0195-4ACF-BC9E-AE991E354E0F}" dt="2024-04-29T22:17:06.227" v="1954" actId="1076"/>
          <ac:spMkLst>
            <pc:docMk/>
            <pc:sldMk cId="3204798146" sldId="693"/>
            <ac:spMk id="17" creationId="{9716F2EB-3AE1-4228-A0F5-AB5C60E6D95C}"/>
          </ac:spMkLst>
        </pc:spChg>
        <pc:spChg chg="add mod">
          <ac:chgData name="Brianna Iverson" userId="fa60a53a-3f49-4097-8205-3e95e583eb82" providerId="ADAL" clId="{B4CBB363-0195-4ACF-BC9E-AE991E354E0F}" dt="2024-04-29T22:15:02.070" v="1880" actId="1076"/>
          <ac:spMkLst>
            <pc:docMk/>
            <pc:sldMk cId="3204798146" sldId="693"/>
            <ac:spMk id="18" creationId="{83B4014E-7916-4173-88F6-795FC52210DB}"/>
          </ac:spMkLst>
        </pc:spChg>
        <pc:spChg chg="add mod">
          <ac:chgData name="Brianna Iverson" userId="fa60a53a-3f49-4097-8205-3e95e583eb82" providerId="ADAL" clId="{B4CBB363-0195-4ACF-BC9E-AE991E354E0F}" dt="2024-04-29T22:17:13.969" v="1955" actId="1076"/>
          <ac:spMkLst>
            <pc:docMk/>
            <pc:sldMk cId="3204798146" sldId="693"/>
            <ac:spMk id="19" creationId="{99C40DA8-C27B-49E0-B51B-7BAF87003F65}"/>
          </ac:spMkLst>
        </pc:spChg>
        <pc:picChg chg="add mod">
          <ac:chgData name="Brianna Iverson" userId="fa60a53a-3f49-4097-8205-3e95e583eb82" providerId="ADAL" clId="{B4CBB363-0195-4ACF-BC9E-AE991E354E0F}" dt="2024-04-29T22:06:58.611" v="1793" actId="14100"/>
          <ac:picMkLst>
            <pc:docMk/>
            <pc:sldMk cId="3204798146" sldId="693"/>
            <ac:picMk id="6" creationId="{063C7104-C3E7-4240-B2AB-37F21CEC85AD}"/>
          </ac:picMkLst>
        </pc:picChg>
        <pc:picChg chg="add mod">
          <ac:chgData name="Brianna Iverson" userId="fa60a53a-3f49-4097-8205-3e95e583eb82" providerId="ADAL" clId="{B4CBB363-0195-4ACF-BC9E-AE991E354E0F}" dt="2024-04-29T22:11:01.381" v="1824" actId="1076"/>
          <ac:picMkLst>
            <pc:docMk/>
            <pc:sldMk cId="3204798146" sldId="693"/>
            <ac:picMk id="8" creationId="{6E1DB202-5176-4FE2-BD0B-B5A4B009927E}"/>
          </ac:picMkLst>
        </pc:picChg>
        <pc:picChg chg="add mod">
          <ac:chgData name="Brianna Iverson" userId="fa60a53a-3f49-4097-8205-3e95e583eb82" providerId="ADAL" clId="{B4CBB363-0195-4ACF-BC9E-AE991E354E0F}" dt="2024-04-29T22:14:25.869" v="1874" actId="1076"/>
          <ac:picMkLst>
            <pc:docMk/>
            <pc:sldMk cId="3204798146" sldId="693"/>
            <ac:picMk id="10" creationId="{5F77722F-EF82-4201-B0BA-0919D796D423}"/>
          </ac:picMkLst>
        </pc:picChg>
        <pc:picChg chg="add mod">
          <ac:chgData name="Brianna Iverson" userId="fa60a53a-3f49-4097-8205-3e95e583eb82" providerId="ADAL" clId="{B4CBB363-0195-4ACF-BC9E-AE991E354E0F}" dt="2024-04-29T22:14:17.496" v="1872" actId="1076"/>
          <ac:picMkLst>
            <pc:docMk/>
            <pc:sldMk cId="3204798146" sldId="693"/>
            <ac:picMk id="12" creationId="{0F1B282F-D885-4617-89F9-7FD0E497409D}"/>
          </ac:picMkLst>
        </pc:picChg>
        <pc:picChg chg="add mod">
          <ac:chgData name="Brianna Iverson" userId="fa60a53a-3f49-4097-8205-3e95e583eb82" providerId="ADAL" clId="{B4CBB363-0195-4ACF-BC9E-AE991E354E0F}" dt="2024-04-29T22:17:00.138" v="1953" actId="1076"/>
          <ac:picMkLst>
            <pc:docMk/>
            <pc:sldMk cId="3204798146" sldId="693"/>
            <ac:picMk id="13" creationId="{46740770-DCF9-4F5C-8DDE-24ADF03B361F}"/>
          </ac:picMkLst>
        </pc:picChg>
        <pc:picChg chg="add mod">
          <ac:chgData name="Brianna Iverson" userId="fa60a53a-3f49-4097-8205-3e95e583eb82" providerId="ADAL" clId="{B4CBB363-0195-4ACF-BC9E-AE991E354E0F}" dt="2024-04-29T22:14:57.549" v="1879" actId="1076"/>
          <ac:picMkLst>
            <pc:docMk/>
            <pc:sldMk cId="3204798146" sldId="693"/>
            <ac:picMk id="14" creationId="{6E931510-7A07-41E8-8684-EB83587640F6}"/>
          </ac:picMkLst>
        </pc:picChg>
      </pc:sldChg>
      <pc:sldChg chg="addSp delSp modSp add modAnim">
        <pc:chgData name="Brianna Iverson" userId="fa60a53a-3f49-4097-8205-3e95e583eb82" providerId="ADAL" clId="{B4CBB363-0195-4ACF-BC9E-AE991E354E0F}" dt="2024-04-29T22:40:53.041" v="2351" actId="1076"/>
        <pc:sldMkLst>
          <pc:docMk/>
          <pc:sldMk cId="2037579247" sldId="694"/>
        </pc:sldMkLst>
        <pc:spChg chg="del">
          <ac:chgData name="Brianna Iverson" userId="fa60a53a-3f49-4097-8205-3e95e583eb82" providerId="ADAL" clId="{B4CBB363-0195-4ACF-BC9E-AE991E354E0F}" dt="2024-04-29T22:19:49.470" v="2016" actId="931"/>
          <ac:spMkLst>
            <pc:docMk/>
            <pc:sldMk cId="2037579247" sldId="694"/>
            <ac:spMk id="3" creationId="{BE717D4D-7B7F-47AB-9CFF-AD777310FCB4}"/>
          </ac:spMkLst>
        </pc:spChg>
        <pc:spChg chg="del">
          <ac:chgData name="Brianna Iverson" userId="fa60a53a-3f49-4097-8205-3e95e583eb82" providerId="ADAL" clId="{B4CBB363-0195-4ACF-BC9E-AE991E354E0F}" dt="2024-04-29T22:22:35.628" v="2090" actId="478"/>
          <ac:spMkLst>
            <pc:docMk/>
            <pc:sldMk cId="2037579247" sldId="694"/>
            <ac:spMk id="4" creationId="{F74D9590-0B78-48AD-BB89-3E33E9BA70DC}"/>
          </ac:spMkLst>
        </pc:spChg>
        <pc:spChg chg="mod">
          <ac:chgData name="Brianna Iverson" userId="fa60a53a-3f49-4097-8205-3e95e583eb82" providerId="ADAL" clId="{B4CBB363-0195-4ACF-BC9E-AE991E354E0F}" dt="2024-04-29T22:40:33.864" v="2347" actId="1076"/>
          <ac:spMkLst>
            <pc:docMk/>
            <pc:sldMk cId="2037579247" sldId="694"/>
            <ac:spMk id="5" creationId="{BA60BBC1-C3A7-46A0-AEED-BD1BD977A119}"/>
          </ac:spMkLst>
        </pc:spChg>
        <pc:spChg chg="del">
          <ac:chgData name="Brianna Iverson" userId="fa60a53a-3f49-4097-8205-3e95e583eb82" providerId="ADAL" clId="{B4CBB363-0195-4ACF-BC9E-AE991E354E0F}" dt="2024-04-29T22:22:42.420" v="2091" actId="478"/>
          <ac:spMkLst>
            <pc:docMk/>
            <pc:sldMk cId="2037579247" sldId="694"/>
            <ac:spMk id="6" creationId="{5CEB93B0-7CF1-4E9A-91BC-FE514283ECBC}"/>
          </ac:spMkLst>
        </pc:spChg>
        <pc:spChg chg="mod">
          <ac:chgData name="Brianna Iverson" userId="fa60a53a-3f49-4097-8205-3e95e583eb82" providerId="ADAL" clId="{B4CBB363-0195-4ACF-BC9E-AE991E354E0F}" dt="2024-04-29T22:38:23.495" v="2299" actId="6549"/>
          <ac:spMkLst>
            <pc:docMk/>
            <pc:sldMk cId="2037579247" sldId="694"/>
            <ac:spMk id="7" creationId="{331DD172-61CD-42A1-A5D9-5008F121C1E2}"/>
          </ac:spMkLst>
        </pc:spChg>
        <pc:spChg chg="add mod ord">
          <ac:chgData name="Brianna Iverson" userId="fa60a53a-3f49-4097-8205-3e95e583eb82" providerId="ADAL" clId="{B4CBB363-0195-4ACF-BC9E-AE991E354E0F}" dt="2024-04-29T22:40:43.442" v="2349" actId="1076"/>
          <ac:spMkLst>
            <pc:docMk/>
            <pc:sldMk cId="2037579247" sldId="694"/>
            <ac:spMk id="11" creationId="{FD0CA36B-5B33-4BC0-8AC2-2CDE520BFB10}"/>
          </ac:spMkLst>
        </pc:spChg>
        <pc:spChg chg="add">
          <ac:chgData name="Brianna Iverson" userId="fa60a53a-3f49-4097-8205-3e95e583eb82" providerId="ADAL" clId="{B4CBB363-0195-4ACF-BC9E-AE991E354E0F}" dt="2024-04-29T22:24:38.322" v="2097"/>
          <ac:spMkLst>
            <pc:docMk/>
            <pc:sldMk cId="2037579247" sldId="694"/>
            <ac:spMk id="12" creationId="{859C7D66-54A7-4E70-8DDF-87DFDA4AECE6}"/>
          </ac:spMkLst>
        </pc:spChg>
        <pc:spChg chg="add">
          <ac:chgData name="Brianna Iverson" userId="fa60a53a-3f49-4097-8205-3e95e583eb82" providerId="ADAL" clId="{B4CBB363-0195-4ACF-BC9E-AE991E354E0F}" dt="2024-04-29T22:24:58.025" v="2098"/>
          <ac:spMkLst>
            <pc:docMk/>
            <pc:sldMk cId="2037579247" sldId="694"/>
            <ac:spMk id="13" creationId="{30D2D6BB-3C73-458A-9683-217E326F4323}"/>
          </ac:spMkLst>
        </pc:spChg>
        <pc:spChg chg="add mod">
          <ac:chgData name="Brianna Iverson" userId="fa60a53a-3f49-4097-8205-3e95e583eb82" providerId="ADAL" clId="{B4CBB363-0195-4ACF-BC9E-AE991E354E0F}" dt="2024-04-29T22:40:53.041" v="2351" actId="1076"/>
          <ac:spMkLst>
            <pc:docMk/>
            <pc:sldMk cId="2037579247" sldId="694"/>
            <ac:spMk id="20" creationId="{7DA7468F-075D-4326-9638-F3C90489D74B}"/>
          </ac:spMkLst>
        </pc:spChg>
        <pc:picChg chg="add mod">
          <ac:chgData name="Brianna Iverson" userId="fa60a53a-3f49-4097-8205-3e95e583eb82" providerId="ADAL" clId="{B4CBB363-0195-4ACF-BC9E-AE991E354E0F}" dt="2024-04-29T22:40:31.734" v="2346" actId="1076"/>
          <ac:picMkLst>
            <pc:docMk/>
            <pc:sldMk cId="2037579247" sldId="694"/>
            <ac:picMk id="9" creationId="{E9608BD2-6061-489F-9DFB-C4D0691A9744}"/>
          </ac:picMkLst>
        </pc:picChg>
        <pc:picChg chg="add del mod">
          <ac:chgData name="Brianna Iverson" userId="fa60a53a-3f49-4097-8205-3e95e583eb82" providerId="ADAL" clId="{B4CBB363-0195-4ACF-BC9E-AE991E354E0F}" dt="2024-04-29T22:23:29.970" v="2096" actId="478"/>
          <ac:picMkLst>
            <pc:docMk/>
            <pc:sldMk cId="2037579247" sldId="694"/>
            <ac:picMk id="10" creationId="{5C0031CC-D19E-49E2-87B8-9C087E8DC219}"/>
          </ac:picMkLst>
        </pc:picChg>
        <pc:picChg chg="add mod ord">
          <ac:chgData name="Brianna Iverson" userId="fa60a53a-3f49-4097-8205-3e95e583eb82" providerId="ADAL" clId="{B4CBB363-0195-4ACF-BC9E-AE991E354E0F}" dt="2024-04-29T22:40:39.684" v="2348" actId="1076"/>
          <ac:picMkLst>
            <pc:docMk/>
            <pc:sldMk cId="2037579247" sldId="694"/>
            <ac:picMk id="15" creationId="{4505711C-2672-4528-9DA7-E75AB3A101FF}"/>
          </ac:picMkLst>
        </pc:picChg>
        <pc:picChg chg="add del mod">
          <ac:chgData name="Brianna Iverson" userId="fa60a53a-3f49-4097-8205-3e95e583eb82" providerId="ADAL" clId="{B4CBB363-0195-4ACF-BC9E-AE991E354E0F}" dt="2024-04-29T22:35:11.013" v="2198" actId="478"/>
          <ac:picMkLst>
            <pc:docMk/>
            <pc:sldMk cId="2037579247" sldId="694"/>
            <ac:picMk id="17" creationId="{5945435D-6725-4171-9365-F07E2C04CBB3}"/>
          </ac:picMkLst>
        </pc:picChg>
        <pc:picChg chg="add mod modCrop">
          <ac:chgData name="Brianna Iverson" userId="fa60a53a-3f49-4097-8205-3e95e583eb82" providerId="ADAL" clId="{B4CBB363-0195-4ACF-BC9E-AE991E354E0F}" dt="2024-04-29T22:40:47.131" v="2350" actId="1076"/>
          <ac:picMkLst>
            <pc:docMk/>
            <pc:sldMk cId="2037579247" sldId="694"/>
            <ac:picMk id="19" creationId="{AF2EA35F-15A6-4065-A3A0-64F04F3AF81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0313-F1C1-4BE6-A903-24D8C0A87064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9A0D-136B-4D35-8372-B141A6D4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216B-A306-4191-9607-65EF0B473D4A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FE03-0128-49A4-9C8E-FA8E5C6B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Group discussion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is not one right choice.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You may not have one right career or one right major.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2FE03-0128-49A4-9C8E-FA8E5C6BCA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8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2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-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4F400774-0726-9848-9F01-01AA8FA337B9}"/>
              </a:ext>
            </a:extLst>
          </p:cNvPr>
          <p:cNvSpPr/>
          <p:nvPr userDrawn="1"/>
        </p:nvSpPr>
        <p:spPr>
          <a:xfrm>
            <a:off x="1369800" y="0"/>
            <a:ext cx="6404400" cy="5143500"/>
          </a:xfrm>
          <a:custGeom>
            <a:avLst/>
            <a:gdLst>
              <a:gd name="connsiteX0" fmla="*/ 3202200 w 6404400"/>
              <a:gd name="connsiteY0" fmla="*/ 259200 h 5143500"/>
              <a:gd name="connsiteX1" fmla="*/ 889650 w 6404400"/>
              <a:gd name="connsiteY1" fmla="*/ 2571750 h 5143500"/>
              <a:gd name="connsiteX2" fmla="*/ 3202200 w 6404400"/>
              <a:gd name="connsiteY2" fmla="*/ 4884300 h 5143500"/>
              <a:gd name="connsiteX3" fmla="*/ 5514750 w 6404400"/>
              <a:gd name="connsiteY3" fmla="*/ 2571750 h 5143500"/>
              <a:gd name="connsiteX4" fmla="*/ 3202200 w 6404400"/>
              <a:gd name="connsiteY4" fmla="*/ 259200 h 5143500"/>
              <a:gd name="connsiteX5" fmla="*/ 1300071 w 6404400"/>
              <a:gd name="connsiteY5" fmla="*/ 0 h 5143500"/>
              <a:gd name="connsiteX6" fmla="*/ 5104330 w 6404400"/>
              <a:gd name="connsiteY6" fmla="*/ 0 h 5143500"/>
              <a:gd name="connsiteX7" fmla="*/ 5239097 w 6404400"/>
              <a:gd name="connsiteY7" fmla="*/ 100777 h 5143500"/>
              <a:gd name="connsiteX8" fmla="*/ 6404400 w 6404400"/>
              <a:gd name="connsiteY8" fmla="*/ 2571750 h 5143500"/>
              <a:gd name="connsiteX9" fmla="*/ 5239097 w 6404400"/>
              <a:gd name="connsiteY9" fmla="*/ 5042723 h 5143500"/>
              <a:gd name="connsiteX10" fmla="*/ 5104330 w 6404400"/>
              <a:gd name="connsiteY10" fmla="*/ 5143500 h 5143500"/>
              <a:gd name="connsiteX11" fmla="*/ 1300071 w 6404400"/>
              <a:gd name="connsiteY11" fmla="*/ 5143500 h 5143500"/>
              <a:gd name="connsiteX12" fmla="*/ 1165304 w 6404400"/>
              <a:gd name="connsiteY12" fmla="*/ 5042723 h 5143500"/>
              <a:gd name="connsiteX13" fmla="*/ 0 w 6404400"/>
              <a:gd name="connsiteY13" fmla="*/ 2571750 h 5143500"/>
              <a:gd name="connsiteX14" fmla="*/ 1165304 w 6404400"/>
              <a:gd name="connsiteY14" fmla="*/ 100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04400" h="5143500">
                <a:moveTo>
                  <a:pt x="3202200" y="259200"/>
                </a:moveTo>
                <a:cubicBezTo>
                  <a:pt x="1925014" y="259200"/>
                  <a:pt x="889650" y="1294564"/>
                  <a:pt x="889650" y="2571750"/>
                </a:cubicBezTo>
                <a:cubicBezTo>
                  <a:pt x="889650" y="3848936"/>
                  <a:pt x="1925014" y="4884300"/>
                  <a:pt x="3202200" y="4884300"/>
                </a:cubicBezTo>
                <a:cubicBezTo>
                  <a:pt x="4479386" y="4884300"/>
                  <a:pt x="5514750" y="3848936"/>
                  <a:pt x="5514750" y="2571750"/>
                </a:cubicBezTo>
                <a:cubicBezTo>
                  <a:pt x="5514750" y="1294564"/>
                  <a:pt x="4479386" y="259200"/>
                  <a:pt x="3202200" y="259200"/>
                </a:cubicBezTo>
                <a:close/>
                <a:moveTo>
                  <a:pt x="1300071" y="0"/>
                </a:moveTo>
                <a:lnTo>
                  <a:pt x="5104330" y="0"/>
                </a:lnTo>
                <a:lnTo>
                  <a:pt x="5239097" y="100777"/>
                </a:lnTo>
                <a:cubicBezTo>
                  <a:pt x="5950777" y="688108"/>
                  <a:pt x="6404400" y="1576954"/>
                  <a:pt x="6404400" y="2571750"/>
                </a:cubicBezTo>
                <a:cubicBezTo>
                  <a:pt x="6404400" y="3566546"/>
                  <a:pt x="5950777" y="4455393"/>
                  <a:pt x="5239097" y="5042723"/>
                </a:cubicBezTo>
                <a:lnTo>
                  <a:pt x="5104330" y="5143500"/>
                </a:lnTo>
                <a:lnTo>
                  <a:pt x="1300071" y="5143500"/>
                </a:lnTo>
                <a:lnTo>
                  <a:pt x="1165304" y="5042723"/>
                </a:lnTo>
                <a:cubicBezTo>
                  <a:pt x="453624" y="4455393"/>
                  <a:pt x="0" y="3566546"/>
                  <a:pt x="0" y="2571750"/>
                </a:cubicBezTo>
                <a:cubicBezTo>
                  <a:pt x="0" y="1576954"/>
                  <a:pt x="453624" y="688108"/>
                  <a:pt x="1165304" y="100777"/>
                </a:cubicBezTo>
                <a:close/>
              </a:path>
            </a:pathLst>
          </a:custGeom>
          <a:solidFill>
            <a:schemeClr val="bg2">
              <a:alpha val="703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9C82AA-27D0-1144-94A9-A7CF853190BE}"/>
              </a:ext>
            </a:extLst>
          </p:cNvPr>
          <p:cNvSpPr/>
          <p:nvPr userDrawn="1"/>
        </p:nvSpPr>
        <p:spPr>
          <a:xfrm>
            <a:off x="2252250" y="252000"/>
            <a:ext cx="4639500" cy="4639500"/>
          </a:xfrm>
          <a:prstGeom prst="ellipse">
            <a:avLst/>
          </a:prstGeom>
          <a:solidFill>
            <a:schemeClr val="tx2">
              <a:alpha val="801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65710C-0A60-DE47-B003-E66D2DB09F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7494" y="1111500"/>
            <a:ext cx="3269012" cy="1583446"/>
          </a:xfrm>
          <a:noFill/>
        </p:spPr>
        <p:txBody>
          <a:bodyPr lIns="0" tIns="0" rIns="0" bIns="0" anchor="b">
            <a:normAutofit/>
          </a:bodyPr>
          <a:lstStyle>
            <a:lvl1pPr algn="ctr">
              <a:lnSpc>
                <a:spcPct val="90000"/>
              </a:lnSpc>
              <a:defRPr sz="36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17BB821-91AD-4245-B19F-3C7843DA9E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0300" y="2851200"/>
            <a:ext cx="3287700" cy="112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5" name="Freeform 14" descr="whiteback">
            <a:extLst>
              <a:ext uri="{FF2B5EF4-FFF2-40B4-BE49-F238E27FC236}">
                <a16:creationId xmlns:a16="http://schemas.microsoft.com/office/drawing/2014/main" id="{0587B9F7-7904-DC47-9292-5716A77F5A40}"/>
              </a:ext>
            </a:extLst>
          </p:cNvPr>
          <p:cNvSpPr/>
          <p:nvPr userDrawn="1"/>
        </p:nvSpPr>
        <p:spPr>
          <a:xfrm>
            <a:off x="655200" y="0"/>
            <a:ext cx="2406870" cy="2087446"/>
          </a:xfrm>
          <a:custGeom>
            <a:avLst/>
            <a:gdLst>
              <a:gd name="connsiteX0" fmla="*/ 388846 w 2406870"/>
              <a:gd name="connsiteY0" fmla="*/ 0 h 2087446"/>
              <a:gd name="connsiteX1" fmla="*/ 2018024 w 2406870"/>
              <a:gd name="connsiteY1" fmla="*/ 0 h 2087446"/>
              <a:gd name="connsiteX2" fmla="*/ 2054392 w 2406870"/>
              <a:gd name="connsiteY2" fmla="*/ 33054 h 2087446"/>
              <a:gd name="connsiteX3" fmla="*/ 2406870 w 2406870"/>
              <a:gd name="connsiteY3" fmla="*/ 884011 h 2087446"/>
              <a:gd name="connsiteX4" fmla="*/ 1203435 w 2406870"/>
              <a:gd name="connsiteY4" fmla="*/ 2087446 h 2087446"/>
              <a:gd name="connsiteX5" fmla="*/ 0 w 2406870"/>
              <a:gd name="connsiteY5" fmla="*/ 884011 h 2087446"/>
              <a:gd name="connsiteX6" fmla="*/ 352478 w 2406870"/>
              <a:gd name="connsiteY6" fmla="*/ 33054 h 208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70" h="2087446">
                <a:moveTo>
                  <a:pt x="388846" y="0"/>
                </a:moveTo>
                <a:lnTo>
                  <a:pt x="2018024" y="0"/>
                </a:lnTo>
                <a:lnTo>
                  <a:pt x="2054392" y="33054"/>
                </a:lnTo>
                <a:cubicBezTo>
                  <a:pt x="2272171" y="250833"/>
                  <a:pt x="2406870" y="551692"/>
                  <a:pt x="2406870" y="884011"/>
                </a:cubicBezTo>
                <a:cubicBezTo>
                  <a:pt x="2406870" y="1548650"/>
                  <a:pt x="1868074" y="2087446"/>
                  <a:pt x="1203435" y="2087446"/>
                </a:cubicBezTo>
                <a:cubicBezTo>
                  <a:pt x="538796" y="2087446"/>
                  <a:pt x="0" y="1548650"/>
                  <a:pt x="0" y="884011"/>
                </a:cubicBezTo>
                <a:cubicBezTo>
                  <a:pt x="0" y="551692"/>
                  <a:pt x="134699" y="250833"/>
                  <a:pt x="352478" y="330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4464100D-625A-1ABB-2C30-E03EDFBC4038}"/>
              </a:ext>
            </a:extLst>
          </p:cNvPr>
          <p:cNvSpPr/>
          <p:nvPr userDrawn="1"/>
        </p:nvSpPr>
        <p:spPr>
          <a:xfrm>
            <a:off x="1074788" y="626877"/>
            <a:ext cx="1567694" cy="4899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logo-middle">
            <a:extLst>
              <a:ext uri="{FF2B5EF4-FFF2-40B4-BE49-F238E27FC236}">
                <a16:creationId xmlns:a16="http://schemas.microsoft.com/office/drawing/2014/main" id="{E9459326-594C-FB4C-AC0F-6855F9346453}"/>
              </a:ext>
            </a:extLst>
          </p:cNvPr>
          <p:cNvSpPr/>
          <p:nvPr userDrawn="1"/>
        </p:nvSpPr>
        <p:spPr>
          <a:xfrm>
            <a:off x="1074788" y="361258"/>
            <a:ext cx="1567694" cy="1021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76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asic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2075" y="844565"/>
            <a:ext cx="8001000" cy="2723388"/>
          </a:xfrm>
        </p:spPr>
        <p:txBody>
          <a:bodyPr vert="horz" wrap="square" lIns="0" tIns="0" rIns="0" bIns="0" rtlCol="0" anchor="t">
            <a:normAutofit/>
          </a:bodyPr>
          <a:lstStyle>
            <a:lvl1pPr algn="l"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 algn="l"/>
            <a:r>
              <a:rPr lang="en-US" dirty="0"/>
              <a:t>Click to Edit Title</a:t>
            </a:r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BA75F630-0615-BF41-B9A2-57801AC29635}"/>
              </a:ext>
            </a:extLst>
          </p:cNvPr>
          <p:cNvSpPr/>
          <p:nvPr userDrawn="1"/>
        </p:nvSpPr>
        <p:spPr>
          <a:xfrm>
            <a:off x="582075" y="4330779"/>
            <a:ext cx="1397967" cy="43686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logo-left">
            <a:extLst>
              <a:ext uri="{FF2B5EF4-FFF2-40B4-BE49-F238E27FC236}">
                <a16:creationId xmlns:a16="http://schemas.microsoft.com/office/drawing/2014/main" id="{8387A9B5-BFFE-1340-A087-4D1F1CEF20EA}"/>
              </a:ext>
            </a:extLst>
          </p:cNvPr>
          <p:cNvSpPr/>
          <p:nvPr userDrawn="1"/>
        </p:nvSpPr>
        <p:spPr>
          <a:xfrm>
            <a:off x="582075" y="4262203"/>
            <a:ext cx="1397967" cy="574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491E88-38F8-4D46-BD53-C6495BFA378E}"/>
              </a:ext>
            </a:extLst>
          </p:cNvPr>
          <p:cNvSpPr/>
          <p:nvPr userDrawn="1"/>
        </p:nvSpPr>
        <p:spPr>
          <a:xfrm>
            <a:off x="582075" y="633505"/>
            <a:ext cx="678962" cy="7131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asic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844565"/>
            <a:ext cx="8001000" cy="2723388"/>
          </a:xfrm>
        </p:spPr>
        <p:txBody>
          <a:bodyPr wrap="square" anchor="t">
            <a:normAutofit/>
          </a:bodyPr>
          <a:lstStyle>
            <a:lvl1pPr algn="l">
              <a:lnSpc>
                <a:spcPct val="90000"/>
              </a:lnSpc>
              <a:defRPr sz="80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Round Same Side Corner Rectangle 8" descr="whiteback">
            <a:extLst>
              <a:ext uri="{FF2B5EF4-FFF2-40B4-BE49-F238E27FC236}">
                <a16:creationId xmlns:a16="http://schemas.microsoft.com/office/drawing/2014/main" id="{275D3738-F1D2-364D-B1AC-4B47B1464C46}"/>
              </a:ext>
            </a:extLst>
          </p:cNvPr>
          <p:cNvSpPr/>
          <p:nvPr userDrawn="1"/>
        </p:nvSpPr>
        <p:spPr>
          <a:xfrm>
            <a:off x="571500" y="3954924"/>
            <a:ext cx="2011680" cy="118857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97C18889-A1C8-C00F-0516-C67A0C8939B8}"/>
              </a:ext>
            </a:extLst>
          </p:cNvPr>
          <p:cNvSpPr/>
          <p:nvPr userDrawn="1"/>
        </p:nvSpPr>
        <p:spPr>
          <a:xfrm>
            <a:off x="878356" y="4330779"/>
            <a:ext cx="1397967" cy="43686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logo-middle">
            <a:extLst>
              <a:ext uri="{FF2B5EF4-FFF2-40B4-BE49-F238E27FC236}">
                <a16:creationId xmlns:a16="http://schemas.microsoft.com/office/drawing/2014/main" id="{5F8E1E69-AB54-3A41-9ACF-00973DDE7BB9}"/>
              </a:ext>
            </a:extLst>
          </p:cNvPr>
          <p:cNvSpPr/>
          <p:nvPr userDrawn="1"/>
        </p:nvSpPr>
        <p:spPr>
          <a:xfrm>
            <a:off x="878356" y="4262203"/>
            <a:ext cx="1397967" cy="574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D5B6102-F11E-DB48-8117-86948478D20D}"/>
              </a:ext>
            </a:extLst>
          </p:cNvPr>
          <p:cNvSpPr/>
          <p:nvPr userDrawn="1"/>
        </p:nvSpPr>
        <p:spPr>
          <a:xfrm>
            <a:off x="582075" y="633505"/>
            <a:ext cx="678962" cy="7131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0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Numbered Lis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4201B7A-F21D-994F-8552-83C27D3CA3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4571999" cy="5143499"/>
          </a:xfrm>
          <a:custGeom>
            <a:avLst/>
            <a:gdLst>
              <a:gd name="connsiteX0" fmla="*/ 0 w 4571999"/>
              <a:gd name="connsiteY0" fmla="*/ 0 h 5143499"/>
              <a:gd name="connsiteX1" fmla="*/ 3917241 w 4571999"/>
              <a:gd name="connsiteY1" fmla="*/ 0 h 5143499"/>
              <a:gd name="connsiteX2" fmla="*/ 3923616 w 4571999"/>
              <a:gd name="connsiteY2" fmla="*/ 11087 h 5143499"/>
              <a:gd name="connsiteX3" fmla="*/ 4571999 w 4571999"/>
              <a:gd name="connsiteY3" fmla="*/ 2571749 h 5143499"/>
              <a:gd name="connsiteX4" fmla="*/ 3923616 w 4571999"/>
              <a:gd name="connsiteY4" fmla="*/ 5132411 h 5143499"/>
              <a:gd name="connsiteX5" fmla="*/ 3917240 w 4571999"/>
              <a:gd name="connsiteY5" fmla="*/ 5143499 h 5143499"/>
              <a:gd name="connsiteX6" fmla="*/ 0 w 4571999"/>
              <a:gd name="connsiteY6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1999" h="5143499">
                <a:moveTo>
                  <a:pt x="0" y="0"/>
                </a:moveTo>
                <a:lnTo>
                  <a:pt x="3917241" y="0"/>
                </a:lnTo>
                <a:lnTo>
                  <a:pt x="3923616" y="11087"/>
                </a:lnTo>
                <a:cubicBezTo>
                  <a:pt x="4337119" y="772278"/>
                  <a:pt x="4571999" y="1644584"/>
                  <a:pt x="4571999" y="2571749"/>
                </a:cubicBezTo>
                <a:cubicBezTo>
                  <a:pt x="4571999" y="3498914"/>
                  <a:pt x="4337119" y="4371221"/>
                  <a:pt x="3923616" y="5132411"/>
                </a:cubicBezTo>
                <a:lnTo>
                  <a:pt x="391724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B9149A-1F94-440F-A6F8-1A080EF04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497" y="742952"/>
            <a:ext cx="3428214" cy="3657598"/>
          </a:xfrm>
        </p:spPr>
        <p:txBody>
          <a:bodyPr lIns="91440" rIns="91440" anchor="ctr">
            <a:normAutofit/>
          </a:bodyPr>
          <a:lstStyle>
            <a:lvl1pPr marL="457200" indent="-457200">
              <a:spcBef>
                <a:spcPts val="1600"/>
              </a:spcBef>
              <a:buFont typeface="+mj-lt"/>
              <a:buAutoNum type="arabicParenR"/>
              <a:defRPr sz="1800"/>
            </a:lvl1pPr>
          </a:lstStyle>
          <a:p>
            <a:pPr lvl="0"/>
            <a:r>
              <a:rPr lang="en-US" dirty="0"/>
              <a:t>Section one</a:t>
            </a:r>
          </a:p>
          <a:p>
            <a:pPr lvl="0"/>
            <a:r>
              <a:rPr lang="en-US" dirty="0"/>
              <a:t>Section two</a:t>
            </a:r>
          </a:p>
          <a:p>
            <a:pPr lvl="0"/>
            <a:r>
              <a:rPr lang="en-US" dirty="0"/>
              <a:t>Section three</a:t>
            </a:r>
          </a:p>
          <a:p>
            <a:pPr lvl="0"/>
            <a:r>
              <a:rPr lang="en-US" dirty="0"/>
              <a:t>Section four</a:t>
            </a:r>
          </a:p>
          <a:p>
            <a:pPr lvl="0"/>
            <a:r>
              <a:rPr lang="en-US" dirty="0"/>
              <a:t>Section five</a:t>
            </a:r>
          </a:p>
          <a:p>
            <a:pPr lvl="0"/>
            <a:r>
              <a:rPr lang="en-US" dirty="0"/>
              <a:t>Section six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94F6906-4367-4899-9DB9-A467E50312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30EB599-BDDC-274B-A5C6-B6FEE3A88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"/>
            <a:ext cx="4571999" cy="5143500"/>
          </a:xfrm>
          <a:custGeom>
            <a:avLst/>
            <a:gdLst>
              <a:gd name="connsiteX0" fmla="*/ 0 w 4571999"/>
              <a:gd name="connsiteY0" fmla="*/ 0 h 5143500"/>
              <a:gd name="connsiteX1" fmla="*/ 3917241 w 4571999"/>
              <a:gd name="connsiteY1" fmla="*/ 0 h 5143500"/>
              <a:gd name="connsiteX2" fmla="*/ 3923617 w 4571999"/>
              <a:gd name="connsiteY2" fmla="*/ 11088 h 5143500"/>
              <a:gd name="connsiteX3" fmla="*/ 4565010 w 4571999"/>
              <a:gd name="connsiteY3" fmla="*/ 2295302 h 5143500"/>
              <a:gd name="connsiteX4" fmla="*/ 4571999 w 4571999"/>
              <a:gd name="connsiteY4" fmla="*/ 2571712 h 5143500"/>
              <a:gd name="connsiteX5" fmla="*/ 4571999 w 4571999"/>
              <a:gd name="connsiteY5" fmla="*/ 2571788 h 5143500"/>
              <a:gd name="connsiteX6" fmla="*/ 4565010 w 4571999"/>
              <a:gd name="connsiteY6" fmla="*/ 2848198 h 5143500"/>
              <a:gd name="connsiteX7" fmla="*/ 3923617 w 4571999"/>
              <a:gd name="connsiteY7" fmla="*/ 5132412 h 5143500"/>
              <a:gd name="connsiteX8" fmla="*/ 3917241 w 4571999"/>
              <a:gd name="connsiteY8" fmla="*/ 5143500 h 5143500"/>
              <a:gd name="connsiteX9" fmla="*/ 0 w 4571999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1999" h="5143500">
                <a:moveTo>
                  <a:pt x="0" y="0"/>
                </a:moveTo>
                <a:lnTo>
                  <a:pt x="3917241" y="0"/>
                </a:lnTo>
                <a:lnTo>
                  <a:pt x="3923617" y="11088"/>
                </a:lnTo>
                <a:cubicBezTo>
                  <a:pt x="4295770" y="696160"/>
                  <a:pt x="4523238" y="1471235"/>
                  <a:pt x="4565010" y="2295302"/>
                </a:cubicBezTo>
                <a:lnTo>
                  <a:pt x="4571999" y="2571712"/>
                </a:lnTo>
                <a:lnTo>
                  <a:pt x="4571999" y="2571788"/>
                </a:lnTo>
                <a:lnTo>
                  <a:pt x="4565010" y="2848198"/>
                </a:lnTo>
                <a:cubicBezTo>
                  <a:pt x="4523238" y="3672265"/>
                  <a:pt x="4295770" y="4447341"/>
                  <a:pt x="3923617" y="5132412"/>
                </a:cubicBezTo>
                <a:lnTo>
                  <a:pt x="391724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lIns="640080" tIns="640080" rIns="640080" bIns="640080" anchor="ctr">
            <a:normAutofit/>
          </a:bodyPr>
          <a:lstStyle>
            <a:lvl1pPr marL="0" indent="0" algn="l">
              <a:lnSpc>
                <a:spcPct val="90000"/>
              </a:lnSpc>
              <a:defRPr sz="54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3408999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5400" userDrawn="1">
          <p15:clr>
            <a:srgbClr val="FBAE40"/>
          </p15:clr>
        </p15:guide>
        <p15:guide id="4" orient="horz" pos="468" userDrawn="1">
          <p15:clr>
            <a:srgbClr val="FBAE40"/>
          </p15:clr>
        </p15:guide>
        <p15:guide id="5" orient="horz" pos="2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Numbered Lis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450FC79-0134-3749-8743-A0241177D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23466" y="-1"/>
            <a:ext cx="4520534" cy="5143501"/>
          </a:xfrm>
          <a:custGeom>
            <a:avLst/>
            <a:gdLst>
              <a:gd name="connsiteX0" fmla="*/ 1474498 w 4520534"/>
              <a:gd name="connsiteY0" fmla="*/ 0 h 5143501"/>
              <a:gd name="connsiteX1" fmla="*/ 4520534 w 4520534"/>
              <a:gd name="connsiteY1" fmla="*/ 0 h 5143501"/>
              <a:gd name="connsiteX2" fmla="*/ 4520534 w 4520534"/>
              <a:gd name="connsiteY2" fmla="*/ 5143501 h 5143501"/>
              <a:gd name="connsiteX3" fmla="*/ 0 w 4520534"/>
              <a:gd name="connsiteY3" fmla="*/ 5143501 h 5143501"/>
              <a:gd name="connsiteX4" fmla="*/ 57950 w 4520534"/>
              <a:gd name="connsiteY4" fmla="*/ 5088252 h 5143501"/>
              <a:gd name="connsiteX5" fmla="*/ 1631401 w 4520534"/>
              <a:gd name="connsiteY5" fmla="*/ 1289603 h 5143501"/>
              <a:gd name="connsiteX6" fmla="*/ 1522259 w 4520534"/>
              <a:gd name="connsiteY6" fmla="*/ 206938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0534" h="5143501">
                <a:moveTo>
                  <a:pt x="1474498" y="0"/>
                </a:moveTo>
                <a:lnTo>
                  <a:pt x="4520534" y="0"/>
                </a:lnTo>
                <a:lnTo>
                  <a:pt x="4520534" y="5143501"/>
                </a:lnTo>
                <a:lnTo>
                  <a:pt x="0" y="5143501"/>
                </a:lnTo>
                <a:lnTo>
                  <a:pt x="57950" y="5088252"/>
                </a:lnTo>
                <a:cubicBezTo>
                  <a:pt x="1030108" y="4116093"/>
                  <a:pt x="1631401" y="2773068"/>
                  <a:pt x="1631401" y="1289603"/>
                </a:cubicBezTo>
                <a:cubicBezTo>
                  <a:pt x="1631401" y="918737"/>
                  <a:pt x="1593820" y="556648"/>
                  <a:pt x="1522259" y="20693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396" y="628647"/>
            <a:ext cx="5067404" cy="816911"/>
          </a:xfrm>
        </p:spPr>
        <p:txBody>
          <a:bodyPr wrap="square"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B9149A-1F94-440F-A6F8-1A080EF04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500" y="1573305"/>
            <a:ext cx="4267200" cy="2827245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arenR"/>
              <a:defRPr sz="1800"/>
            </a:lvl1pPr>
          </a:lstStyle>
          <a:p>
            <a:pPr lvl="0"/>
            <a:r>
              <a:rPr lang="en-US" dirty="0"/>
              <a:t>Section one</a:t>
            </a:r>
          </a:p>
          <a:p>
            <a:pPr lvl="0"/>
            <a:r>
              <a:rPr lang="en-US" dirty="0"/>
              <a:t>Section two</a:t>
            </a:r>
          </a:p>
          <a:p>
            <a:pPr lvl="0"/>
            <a:r>
              <a:rPr lang="en-US" dirty="0"/>
              <a:t>Section three</a:t>
            </a:r>
          </a:p>
          <a:p>
            <a:pPr lvl="0"/>
            <a:r>
              <a:rPr lang="en-US" dirty="0"/>
              <a:t>Section four</a:t>
            </a:r>
          </a:p>
          <a:p>
            <a:pPr lvl="0"/>
            <a:r>
              <a:rPr lang="en-US" dirty="0"/>
              <a:t>Section five</a:t>
            </a:r>
          </a:p>
          <a:p>
            <a:pPr lvl="0"/>
            <a:r>
              <a:rPr lang="en-US" dirty="0"/>
              <a:t>Section six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94F6906-4367-4899-9DB9-A467E50312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25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  <p15:guide id="2" pos="3552" userDrawn="1">
          <p15:clr>
            <a:srgbClr val="FBAE40"/>
          </p15:clr>
        </p15:guide>
        <p15:guide id="3" orient="horz" pos="396" userDrawn="1">
          <p15:clr>
            <a:srgbClr val="FBAE40"/>
          </p15:clr>
        </p15:guide>
        <p15:guide id="4" orient="horz" pos="2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113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360" userDrawn="1">
          <p15:clr>
            <a:srgbClr val="FBAE40"/>
          </p15:clr>
        </p15:guide>
        <p15:guide id="5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58515"/>
            <a:ext cx="8000998" cy="387798"/>
          </a:xfrm>
        </p:spPr>
        <p:txBody>
          <a:bodyPr tIns="0" anchor="b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888273"/>
            <a:ext cx="8001000" cy="16991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" b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441848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54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 userDrawn="1"/>
        </p:nvSpPr>
        <p:spPr>
          <a:xfrm>
            <a:off x="571500" y="742948"/>
            <a:ext cx="678962" cy="7131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245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pos="5400">
          <p15:clr>
            <a:srgbClr val="FBAE40"/>
          </p15:clr>
        </p15:guide>
        <p15:guide id="5" pos="360" userDrawn="1">
          <p15:clr>
            <a:srgbClr val="FBAE40"/>
          </p15:clr>
        </p15:guide>
        <p15:guide id="6" pos="18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5153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5153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 userDrawn="1"/>
        </p:nvSpPr>
        <p:spPr>
          <a:xfrm>
            <a:off x="6245153" y="742951"/>
            <a:ext cx="678962" cy="7131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64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576" userDrawn="1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  <p15:guide id="6" pos="39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58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2" userDrawn="1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880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474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80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-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0B8E4759-D4BB-5B42-A947-47C0B6A47A1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1015200 w 9144000"/>
              <a:gd name="connsiteY1" fmla="*/ 0 h 5143500"/>
              <a:gd name="connsiteX2" fmla="*/ 3007572 w 9144000"/>
              <a:gd name="connsiteY2" fmla="*/ 0 h 5143500"/>
              <a:gd name="connsiteX3" fmla="*/ 4663353 w 9144000"/>
              <a:gd name="connsiteY3" fmla="*/ 0 h 5143500"/>
              <a:gd name="connsiteX4" fmla="*/ 4661753 w 9144000"/>
              <a:gd name="connsiteY4" fmla="*/ 63266 h 5143500"/>
              <a:gd name="connsiteX5" fmla="*/ 8998480 w 9144000"/>
              <a:gd name="connsiteY5" fmla="*/ 4629318 h 5143500"/>
              <a:gd name="connsiteX6" fmla="*/ 9144000 w 9144000"/>
              <a:gd name="connsiteY6" fmla="*/ 4632998 h 5143500"/>
              <a:gd name="connsiteX7" fmla="*/ 9144000 w 9144000"/>
              <a:gd name="connsiteY7" fmla="*/ 5143500 h 5143500"/>
              <a:gd name="connsiteX8" fmla="*/ 7538400 w 9144000"/>
              <a:gd name="connsiteY8" fmla="*/ 5143500 h 5143500"/>
              <a:gd name="connsiteX9" fmla="*/ 4356000 w 9144000"/>
              <a:gd name="connsiteY9" fmla="*/ 5143500 h 5143500"/>
              <a:gd name="connsiteX10" fmla="*/ 3925610 w 9144000"/>
              <a:gd name="connsiteY10" fmla="*/ 5143500 h 5143500"/>
              <a:gd name="connsiteX11" fmla="*/ 3886044 w 9144000"/>
              <a:gd name="connsiteY11" fmla="*/ 5143500 h 5143500"/>
              <a:gd name="connsiteX12" fmla="*/ 3815853 w 9144000"/>
              <a:gd name="connsiteY12" fmla="*/ 4951722 h 5143500"/>
              <a:gd name="connsiteX13" fmla="*/ 1323374 w 9144000"/>
              <a:gd name="connsiteY13" fmla="*/ 3299596 h 5143500"/>
              <a:gd name="connsiteX14" fmla="*/ 33984 w 9144000"/>
              <a:gd name="connsiteY14" fmla="*/ 3626082 h 5143500"/>
              <a:gd name="connsiteX15" fmla="*/ 0 w 9144000"/>
              <a:gd name="connsiteY15" fmla="*/ 3646728 h 5143500"/>
              <a:gd name="connsiteX16" fmla="*/ 0 w 9144000"/>
              <a:gd name="connsiteY16" fmla="*/ 28656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1015200" y="0"/>
                </a:lnTo>
                <a:lnTo>
                  <a:pt x="3007572" y="0"/>
                </a:lnTo>
                <a:lnTo>
                  <a:pt x="4663353" y="0"/>
                </a:lnTo>
                <a:lnTo>
                  <a:pt x="4661753" y="63266"/>
                </a:lnTo>
                <a:cubicBezTo>
                  <a:pt x="4661753" y="2509405"/>
                  <a:pt x="6582773" y="4506866"/>
                  <a:pt x="8998480" y="4629318"/>
                </a:cubicBezTo>
                <a:lnTo>
                  <a:pt x="9144000" y="4632998"/>
                </a:lnTo>
                <a:lnTo>
                  <a:pt x="9144000" y="5143500"/>
                </a:lnTo>
                <a:lnTo>
                  <a:pt x="7538400" y="5143500"/>
                </a:lnTo>
                <a:lnTo>
                  <a:pt x="4356000" y="5143500"/>
                </a:lnTo>
                <a:lnTo>
                  <a:pt x="3925610" y="5143500"/>
                </a:lnTo>
                <a:lnTo>
                  <a:pt x="3886044" y="5143500"/>
                </a:lnTo>
                <a:lnTo>
                  <a:pt x="3815853" y="4951722"/>
                </a:lnTo>
                <a:cubicBezTo>
                  <a:pt x="3405203" y="3980837"/>
                  <a:pt x="2443845" y="3299596"/>
                  <a:pt x="1323374" y="3299596"/>
                </a:cubicBezTo>
                <a:cubicBezTo>
                  <a:pt x="856511" y="3299596"/>
                  <a:pt x="417272" y="3417867"/>
                  <a:pt x="33984" y="3626082"/>
                </a:cubicBezTo>
                <a:lnTo>
                  <a:pt x="0" y="3646728"/>
                </a:lnTo>
                <a:lnTo>
                  <a:pt x="0" y="2865600"/>
                </a:lnTo>
                <a:close/>
              </a:path>
            </a:pathLst>
          </a:custGeom>
          <a:solidFill>
            <a:schemeClr val="tx2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44F12A-C5B1-DA40-8CFB-2555DF9D34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234" y="520684"/>
            <a:ext cx="3581366" cy="1754516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40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60B708-F3F6-1C45-8B9D-C6EBE0269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235" y="2428306"/>
            <a:ext cx="4225736" cy="576151"/>
          </a:xfrm>
        </p:spPr>
        <p:txBody>
          <a:bodyPr wrap="square" anchor="t">
            <a:normAutofit/>
          </a:bodyPr>
          <a:lstStyle>
            <a:lvl1pPr marL="0" indent="0" algn="l">
              <a:buNone/>
              <a:defRPr sz="16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7857361-84E4-3F42-8579-05A65463A682}"/>
              </a:ext>
            </a:extLst>
          </p:cNvPr>
          <p:cNvSpPr/>
          <p:nvPr userDrawn="1"/>
        </p:nvSpPr>
        <p:spPr>
          <a:xfrm>
            <a:off x="4733972" y="868938"/>
            <a:ext cx="4410029" cy="3764344"/>
          </a:xfrm>
          <a:custGeom>
            <a:avLst/>
            <a:gdLst>
              <a:gd name="connsiteX0" fmla="*/ 0 w 4410029"/>
              <a:gd name="connsiteY0" fmla="*/ 0 h 3764344"/>
              <a:gd name="connsiteX1" fmla="*/ 8906 w 4410029"/>
              <a:gd name="connsiteY1" fmla="*/ 31363 h 3764344"/>
              <a:gd name="connsiteX2" fmla="*/ 4179383 w 4410029"/>
              <a:gd name="connsiteY2" fmla="*/ 3099610 h 3764344"/>
              <a:gd name="connsiteX3" fmla="*/ 4410029 w 4410029"/>
              <a:gd name="connsiteY3" fmla="*/ 3092323 h 3764344"/>
              <a:gd name="connsiteX4" fmla="*/ 4410029 w 4410029"/>
              <a:gd name="connsiteY4" fmla="*/ 3764344 h 3764344"/>
              <a:gd name="connsiteX5" fmla="*/ 4293756 w 4410029"/>
              <a:gd name="connsiteY5" fmla="*/ 3761771 h 3764344"/>
              <a:gd name="connsiteX6" fmla="*/ 20670 w 4410029"/>
              <a:gd name="connsiteY6" fmla="*/ 115747 h 37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0029" h="3764344">
                <a:moveTo>
                  <a:pt x="0" y="0"/>
                </a:moveTo>
                <a:lnTo>
                  <a:pt x="8906" y="31363"/>
                </a:lnTo>
                <a:cubicBezTo>
                  <a:pt x="561793" y="1808950"/>
                  <a:pt x="2219863" y="3099610"/>
                  <a:pt x="4179383" y="3099610"/>
                </a:cubicBezTo>
                <a:lnTo>
                  <a:pt x="4410029" y="3092323"/>
                </a:lnTo>
                <a:lnTo>
                  <a:pt x="4410029" y="3764344"/>
                </a:lnTo>
                <a:lnTo>
                  <a:pt x="4293756" y="3761771"/>
                </a:lnTo>
                <a:cubicBezTo>
                  <a:pt x="2176542" y="3667876"/>
                  <a:pt x="433670" y="2134024"/>
                  <a:pt x="20670" y="115747"/>
                </a:cubicBezTo>
                <a:close/>
              </a:path>
            </a:pathLst>
          </a:custGeom>
          <a:solidFill>
            <a:schemeClr val="bg2">
              <a:alpha val="79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 57" descr="whiteback">
            <a:extLst>
              <a:ext uri="{FF2B5EF4-FFF2-40B4-BE49-F238E27FC236}">
                <a16:creationId xmlns:a16="http://schemas.microsoft.com/office/drawing/2014/main" id="{05E6DFBA-C239-6345-97B0-3678D6437389}"/>
              </a:ext>
            </a:extLst>
          </p:cNvPr>
          <p:cNvSpPr/>
          <p:nvPr userDrawn="1"/>
        </p:nvSpPr>
        <p:spPr>
          <a:xfrm>
            <a:off x="0" y="3311324"/>
            <a:ext cx="3499602" cy="1832177"/>
          </a:xfrm>
          <a:custGeom>
            <a:avLst/>
            <a:gdLst>
              <a:gd name="connsiteX0" fmla="*/ 1084064 w 3499602"/>
              <a:gd name="connsiteY0" fmla="*/ 0 h 1832177"/>
              <a:gd name="connsiteX1" fmla="*/ 1262417 w 3499602"/>
              <a:gd name="connsiteY1" fmla="*/ 7321 h 1832177"/>
              <a:gd name="connsiteX2" fmla="*/ 3489730 w 3499602"/>
              <a:gd name="connsiteY2" fmla="*/ 1793783 h 1832177"/>
              <a:gd name="connsiteX3" fmla="*/ 3499602 w 3499602"/>
              <a:gd name="connsiteY3" fmla="*/ 1832177 h 1832177"/>
              <a:gd name="connsiteX4" fmla="*/ 0 w 3499602"/>
              <a:gd name="connsiteY4" fmla="*/ 1832177 h 1832177"/>
              <a:gd name="connsiteX5" fmla="*/ 0 w 3499602"/>
              <a:gd name="connsiteY5" fmla="*/ 335405 h 1832177"/>
              <a:gd name="connsiteX6" fmla="*/ 33984 w 3499602"/>
              <a:gd name="connsiteY6" fmla="*/ 314759 h 1832177"/>
              <a:gd name="connsiteX7" fmla="*/ 978849 w 3499602"/>
              <a:gd name="connsiteY7" fmla="*/ 10006 h 183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9602" h="1832177">
                <a:moveTo>
                  <a:pt x="1084064" y="0"/>
                </a:moveTo>
                <a:lnTo>
                  <a:pt x="1262417" y="7321"/>
                </a:lnTo>
                <a:cubicBezTo>
                  <a:pt x="2314863" y="94093"/>
                  <a:pt x="3186460" y="818740"/>
                  <a:pt x="3489730" y="1793783"/>
                </a:cubicBezTo>
                <a:lnTo>
                  <a:pt x="3499602" y="1832177"/>
                </a:lnTo>
                <a:lnTo>
                  <a:pt x="0" y="1832177"/>
                </a:lnTo>
                <a:lnTo>
                  <a:pt x="0" y="335405"/>
                </a:lnTo>
                <a:lnTo>
                  <a:pt x="33984" y="314759"/>
                </a:lnTo>
                <a:cubicBezTo>
                  <a:pt x="321450" y="158598"/>
                  <a:pt x="640389" y="53030"/>
                  <a:pt x="978849" y="100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CE946692-4EC8-1942-B73F-2EF479D56A7D}"/>
              </a:ext>
            </a:extLst>
          </p:cNvPr>
          <p:cNvSpPr/>
          <p:nvPr userDrawn="1"/>
        </p:nvSpPr>
        <p:spPr>
          <a:xfrm>
            <a:off x="1002219" y="3292995"/>
            <a:ext cx="2887635" cy="1850506"/>
          </a:xfrm>
          <a:custGeom>
            <a:avLst/>
            <a:gdLst>
              <a:gd name="connsiteX0" fmla="*/ 315178 w 2887635"/>
              <a:gd name="connsiteY0" fmla="*/ 0 h 1850506"/>
              <a:gd name="connsiteX1" fmla="*/ 2817388 w 2887635"/>
              <a:gd name="connsiteY1" fmla="*/ 1658576 h 1850506"/>
              <a:gd name="connsiteX2" fmla="*/ 2887635 w 2887635"/>
              <a:gd name="connsiteY2" fmla="*/ 1850506 h 1850506"/>
              <a:gd name="connsiteX3" fmla="*/ 2494055 w 2887635"/>
              <a:gd name="connsiteY3" fmla="*/ 1850506 h 1850506"/>
              <a:gd name="connsiteX4" fmla="*/ 2484337 w 2887635"/>
              <a:gd name="connsiteY4" fmla="*/ 1812710 h 1850506"/>
              <a:gd name="connsiteX5" fmla="*/ 44238 w 2887635"/>
              <a:gd name="connsiteY5" fmla="*/ 17513 h 1850506"/>
              <a:gd name="connsiteX6" fmla="*/ 0 w 2887635"/>
              <a:gd name="connsiteY6" fmla="*/ 19747 h 1850506"/>
              <a:gd name="connsiteX7" fmla="*/ 37522 w 2887635"/>
              <a:gd name="connsiteY7" fmla="*/ 14021 h 1850506"/>
              <a:gd name="connsiteX8" fmla="*/ 315178 w 2887635"/>
              <a:gd name="connsiteY8" fmla="*/ 0 h 185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7635" h="1850506">
                <a:moveTo>
                  <a:pt x="315178" y="0"/>
                </a:moveTo>
                <a:cubicBezTo>
                  <a:pt x="1440024" y="0"/>
                  <a:pt x="2405135" y="683901"/>
                  <a:pt x="2817388" y="1658576"/>
                </a:cubicBezTo>
                <a:lnTo>
                  <a:pt x="2887635" y="1850506"/>
                </a:lnTo>
                <a:lnTo>
                  <a:pt x="2494055" y="1850506"/>
                </a:lnTo>
                <a:lnTo>
                  <a:pt x="2484337" y="1812710"/>
                </a:lnTo>
                <a:cubicBezTo>
                  <a:pt x="2160849" y="772664"/>
                  <a:pt x="1190731" y="17513"/>
                  <a:pt x="44238" y="17513"/>
                </a:cubicBezTo>
                <a:lnTo>
                  <a:pt x="0" y="19747"/>
                </a:lnTo>
                <a:lnTo>
                  <a:pt x="37522" y="14021"/>
                </a:lnTo>
                <a:cubicBezTo>
                  <a:pt x="128813" y="4750"/>
                  <a:pt x="221440" y="0"/>
                  <a:pt x="315178" y="0"/>
                </a:cubicBezTo>
                <a:close/>
              </a:path>
            </a:pathLst>
          </a:custGeom>
          <a:solidFill>
            <a:schemeClr val="bg2">
              <a:alpha val="79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07BDD7B5-214D-FBC7-2D26-CCC9F8BE2A4C}"/>
              </a:ext>
            </a:extLst>
          </p:cNvPr>
          <p:cNvSpPr/>
          <p:nvPr userDrawn="1"/>
        </p:nvSpPr>
        <p:spPr>
          <a:xfrm>
            <a:off x="508234" y="4056114"/>
            <a:ext cx="1788566" cy="5589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logo-middle">
            <a:extLst>
              <a:ext uri="{FF2B5EF4-FFF2-40B4-BE49-F238E27FC236}">
                <a16:creationId xmlns:a16="http://schemas.microsoft.com/office/drawing/2014/main" id="{FDC8157D-55AC-E84B-9D31-3520036E01EB}"/>
              </a:ext>
            </a:extLst>
          </p:cNvPr>
          <p:cNvSpPr/>
          <p:nvPr userDrawn="1"/>
        </p:nvSpPr>
        <p:spPr>
          <a:xfrm>
            <a:off x="508234" y="3909600"/>
            <a:ext cx="1788566" cy="85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71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1"/>
            <a:ext cx="80010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B7231C-C1B4-489F-9FDE-B015D670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1000" cy="3877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716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540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31970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DDE92-7C2D-4F31-9AD1-08D463FD3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58515"/>
            <a:ext cx="8000998" cy="387798"/>
          </a:xfrm>
        </p:spPr>
        <p:txBody>
          <a:bodyPr tIns="0" anchor="b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F605F7E-231F-45A6-BD1B-9D0964FB7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888273"/>
            <a:ext cx="8000208" cy="16991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" b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62109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  <p15:guide id="2" pos="5400" userDrawn="1">
          <p15:clr>
            <a:srgbClr val="FBAE40"/>
          </p15:clr>
        </p15:guide>
        <p15:guide id="3" orient="horz" pos="756" userDrawn="1">
          <p15:clr>
            <a:srgbClr val="FBAE40"/>
          </p15:clr>
        </p15:guide>
        <p15:guide id="4" orient="horz" pos="27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400" y="1200150"/>
            <a:ext cx="3847311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049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  <p15:guide id="2" pos="5400" userDrawn="1">
          <p15:clr>
            <a:srgbClr val="FBAE40"/>
          </p15:clr>
        </p15:guide>
        <p15:guide id="3" pos="2784" userDrawn="1">
          <p15:clr>
            <a:srgbClr val="FBAE40"/>
          </p15:clr>
        </p15:guide>
        <p15:guide id="4" orient="horz" pos="756" userDrawn="1">
          <p15:clr>
            <a:srgbClr val="FBAE40"/>
          </p15:clr>
        </p15:guide>
        <p15:guide id="5" orient="horz" pos="2772" userDrawn="1">
          <p15:clr>
            <a:srgbClr val="FBAE40"/>
          </p15:clr>
        </p15:guide>
        <p15:guide id="6" pos="297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with 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D44F94-0738-4A7F-B3B8-8B4ACE906A4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4399" y="1200150"/>
            <a:ext cx="3847311" cy="3200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A928CE5-8A74-4B11-AA24-A50FB72EA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58515"/>
            <a:ext cx="8000998" cy="387798"/>
          </a:xfrm>
        </p:spPr>
        <p:txBody>
          <a:bodyPr tIns="0" anchor="b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4FAF82E-18D1-4F2F-9D08-735560A5B1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888273"/>
            <a:ext cx="8000208" cy="16991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" b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608901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 userDrawn="1">
          <p15:clr>
            <a:srgbClr val="FBAE40"/>
          </p15:clr>
        </p15:guide>
        <p15:guide id="2" pos="5400" userDrawn="1">
          <p15:clr>
            <a:srgbClr val="FBAE40"/>
          </p15:clr>
        </p15:guide>
        <p15:guide id="3" pos="2784" userDrawn="1">
          <p15:clr>
            <a:srgbClr val="FBAE40"/>
          </p15:clr>
        </p15:guide>
        <p15:guide id="4" orient="horz" pos="756" userDrawn="1">
          <p15:clr>
            <a:srgbClr val="FBAE40"/>
          </p15:clr>
        </p15:guide>
        <p15:guide id="5" orient="horz" pos="2772" userDrawn="1">
          <p15:clr>
            <a:srgbClr val="FBAE40"/>
          </p15:clr>
        </p15:guide>
        <p15:guide id="6" pos="29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1" y="1629696"/>
            <a:ext cx="5371310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1200151"/>
            <a:ext cx="5371312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730991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016" userDrawn="1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9696"/>
            <a:ext cx="3848100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400" y="1629696"/>
            <a:ext cx="3847311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1200151"/>
            <a:ext cx="38481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F06F9C0-1098-4500-8F23-91E1B65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1200151"/>
            <a:ext cx="38481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732640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976" userDrawn="1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78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9696"/>
            <a:ext cx="2475711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314700" y="1629695"/>
            <a:ext cx="2514600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994" y="1200150"/>
            <a:ext cx="2477006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F06F9C0-1098-4500-8F23-91E1B65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4700" y="1200280"/>
            <a:ext cx="25146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07EAB6-D787-4FDA-91B1-C80C591E65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0" y="1629696"/>
            <a:ext cx="2475711" cy="2770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95432E6-CB95-45F3-8CFD-F2FB7ADC3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200149"/>
            <a:ext cx="24765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550793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1920" userDrawn="1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088" userDrawn="1">
          <p15:clr>
            <a:srgbClr val="FBAE40"/>
          </p15:clr>
        </p15:guide>
        <p15:guide id="7" pos="3672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44B4FD-5E81-4342-9FAD-4AB6285717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208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2784" userDrawn="1">
          <p15:clr>
            <a:srgbClr val="FBAE40"/>
          </p15:clr>
        </p15:guide>
        <p15:guide id="5" pos="5400" userDrawn="1">
          <p15:clr>
            <a:srgbClr val="FBAE40"/>
          </p15:clr>
        </p15:guide>
        <p15:guide id="6" pos="297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399" y="1200151"/>
            <a:ext cx="3848101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69B041-507C-471C-B77D-B2E0E04582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485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2976" userDrawn="1">
          <p15:clr>
            <a:srgbClr val="FBAE40"/>
          </p15:clr>
        </p15:guide>
        <p15:guide id="4" pos="5400" userDrawn="1">
          <p15:clr>
            <a:srgbClr val="FBAE40"/>
          </p15:clr>
        </p15:guide>
        <p15:guide id="5" pos="360" userDrawn="1">
          <p15:clr>
            <a:srgbClr val="FBAE40"/>
          </p15:clr>
        </p15:guide>
        <p15:guide id="6" pos="278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orde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EBD8B11-B836-6343-9B94-AFA8A71FAA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3999" cy="514350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289" y="590550"/>
            <a:ext cx="7999422" cy="3959680"/>
          </a:xfrm>
          <a:prstGeom prst="roundRect">
            <a:avLst>
              <a:gd name="adj" fmla="val 6376"/>
            </a:avLst>
          </a:prstGeom>
          <a:solidFill>
            <a:schemeClr val="bg1"/>
          </a:solidFill>
        </p:spPr>
        <p:txBody>
          <a:bodyPr lIns="365760" rIns="365760" bIns="283464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12288-EC9A-4B95-9B1F-DE1F7979B1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2296" y="1581151"/>
            <a:ext cx="7439409" cy="2705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6784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pos="5400" userDrawn="1">
          <p15:clr>
            <a:srgbClr val="FBAE40"/>
          </p15:clr>
        </p15:guide>
        <p15:guide id="5" orient="horz" pos="372" userDrawn="1">
          <p15:clr>
            <a:srgbClr val="FBAE40"/>
          </p15:clr>
        </p15:guide>
        <p15:guide id="6" orient="horz" pos="2868" userDrawn="1">
          <p15:clr>
            <a:srgbClr val="FBAE40"/>
          </p15:clr>
        </p15:guide>
        <p15:guide id="7" pos="528" userDrawn="1">
          <p15:clr>
            <a:srgbClr val="FBAE40"/>
          </p15:clr>
        </p15:guide>
        <p15:guide id="8" pos="5232" userDrawn="1">
          <p15:clr>
            <a:srgbClr val="FBAE40"/>
          </p15:clr>
        </p15:guide>
        <p15:guide id="9" orient="horz" pos="2700" userDrawn="1">
          <p15:clr>
            <a:srgbClr val="FBAE40"/>
          </p15:clr>
        </p15:guide>
        <p15:guide id="10" orient="horz" pos="99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-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4770" y="-1"/>
            <a:ext cx="4000500" cy="257174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85000"/>
            </a:schemeClr>
          </a:solidFill>
        </p:spPr>
        <p:txBody>
          <a:bodyPr lIns="274320" tIns="457200" rIns="274320" bIns="457200" anchor="ctr">
            <a:normAutofit/>
          </a:bodyPr>
          <a:lstStyle>
            <a:lvl1pPr algn="ctr">
              <a:lnSpc>
                <a:spcPct val="90000"/>
              </a:lnSpc>
              <a:defRPr sz="40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4771" y="2571751"/>
            <a:ext cx="4000500" cy="761868"/>
          </a:xfrm>
          <a:solidFill>
            <a:schemeClr val="bg2">
              <a:alpha val="80324"/>
            </a:schemeClr>
          </a:solidFill>
        </p:spPr>
        <p:txBody>
          <a:bodyPr lIns="182880" tIns="91440" rIns="182880" bIns="91440" anchor="ctr">
            <a:normAutofit/>
          </a:bodyPr>
          <a:lstStyle>
            <a:lvl1pPr marL="0" indent="0" algn="ctr">
              <a:buNone/>
              <a:defRPr sz="16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AC86900-6C5B-F740-BE66-F225CCDED21A}"/>
              </a:ext>
            </a:extLst>
          </p:cNvPr>
          <p:cNvSpPr/>
          <p:nvPr userDrawn="1"/>
        </p:nvSpPr>
        <p:spPr>
          <a:xfrm>
            <a:off x="4408925" y="3334683"/>
            <a:ext cx="3996345" cy="406077"/>
          </a:xfrm>
          <a:custGeom>
            <a:avLst/>
            <a:gdLst>
              <a:gd name="connsiteX0" fmla="*/ 0 w 3996345"/>
              <a:gd name="connsiteY0" fmla="*/ 0 h 406077"/>
              <a:gd name="connsiteX1" fmla="*/ 3996345 w 3996345"/>
              <a:gd name="connsiteY1" fmla="*/ 0 h 406077"/>
              <a:gd name="connsiteX2" fmla="*/ 3989753 w 3996345"/>
              <a:gd name="connsiteY2" fmla="*/ 65383 h 406077"/>
              <a:gd name="connsiteX3" fmla="*/ 3571735 w 3996345"/>
              <a:gd name="connsiteY3" fmla="*/ 406077 h 406077"/>
              <a:gd name="connsiteX4" fmla="*/ 424609 w 3996345"/>
              <a:gd name="connsiteY4" fmla="*/ 406077 h 406077"/>
              <a:gd name="connsiteX5" fmla="*/ 6591 w 3996345"/>
              <a:gd name="connsiteY5" fmla="*/ 65383 h 40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345" h="406077">
                <a:moveTo>
                  <a:pt x="0" y="0"/>
                </a:moveTo>
                <a:lnTo>
                  <a:pt x="3996345" y="0"/>
                </a:lnTo>
                <a:lnTo>
                  <a:pt x="3989753" y="65383"/>
                </a:lnTo>
                <a:cubicBezTo>
                  <a:pt x="3949967" y="259817"/>
                  <a:pt x="3777932" y="406077"/>
                  <a:pt x="3571735" y="406077"/>
                </a:cubicBezTo>
                <a:lnTo>
                  <a:pt x="424609" y="406077"/>
                </a:lnTo>
                <a:cubicBezTo>
                  <a:pt x="218413" y="406077"/>
                  <a:pt x="46378" y="259817"/>
                  <a:pt x="6591" y="653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ound Same Side Corner Rectangle 6" descr="whiteback">
            <a:extLst>
              <a:ext uri="{FF2B5EF4-FFF2-40B4-BE49-F238E27FC236}">
                <a16:creationId xmlns:a16="http://schemas.microsoft.com/office/drawing/2014/main" id="{8809A0C7-E7FD-FB4A-AB26-5F563DEB3371}"/>
              </a:ext>
            </a:extLst>
          </p:cNvPr>
          <p:cNvSpPr/>
          <p:nvPr userDrawn="1"/>
        </p:nvSpPr>
        <p:spPr>
          <a:xfrm>
            <a:off x="4404770" y="3332904"/>
            <a:ext cx="4000500" cy="1123658"/>
          </a:xfrm>
          <a:prstGeom prst="round2SameRect">
            <a:avLst>
              <a:gd name="adj1" fmla="val 0"/>
              <a:gd name="adj2" fmla="val 379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ostokąt 3" descr="logo-copy">
            <a:extLst>
              <a:ext uri="{FF2B5EF4-FFF2-40B4-BE49-F238E27FC236}">
                <a16:creationId xmlns:a16="http://schemas.microsoft.com/office/drawing/2014/main" id="{BDC0AA3D-A9DE-F050-8DB1-4079C7795D90}"/>
              </a:ext>
            </a:extLst>
          </p:cNvPr>
          <p:cNvSpPr/>
          <p:nvPr userDrawn="1"/>
        </p:nvSpPr>
        <p:spPr>
          <a:xfrm>
            <a:off x="5383554" y="3575525"/>
            <a:ext cx="2042931" cy="6384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logo-middle">
            <a:extLst>
              <a:ext uri="{FF2B5EF4-FFF2-40B4-BE49-F238E27FC236}">
                <a16:creationId xmlns:a16="http://schemas.microsoft.com/office/drawing/2014/main" id="{BB18C17A-B1DE-544D-B097-1BDD175EF379}"/>
              </a:ext>
            </a:extLst>
          </p:cNvPr>
          <p:cNvSpPr/>
          <p:nvPr userDrawn="1"/>
        </p:nvSpPr>
        <p:spPr>
          <a:xfrm>
            <a:off x="5094514" y="3575525"/>
            <a:ext cx="2621012" cy="63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09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Vertica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0F21F7-C921-B24D-9890-AF168E9FC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34025" y="0"/>
            <a:ext cx="3609974" cy="5143501"/>
          </a:xfrm>
          <a:custGeom>
            <a:avLst/>
            <a:gdLst>
              <a:gd name="connsiteX0" fmla="*/ 302430 w 3609974"/>
              <a:gd name="connsiteY0" fmla="*/ 0 h 5143501"/>
              <a:gd name="connsiteX1" fmla="*/ 3609974 w 3609974"/>
              <a:gd name="connsiteY1" fmla="*/ 0 h 5143501"/>
              <a:gd name="connsiteX2" fmla="*/ 3609974 w 3609974"/>
              <a:gd name="connsiteY2" fmla="*/ 5143501 h 5143501"/>
              <a:gd name="connsiteX3" fmla="*/ 993035 w 3609974"/>
              <a:gd name="connsiteY3" fmla="*/ 5143501 h 5143501"/>
              <a:gd name="connsiteX4" fmla="*/ 855162 w 3609974"/>
              <a:gd name="connsiteY4" fmla="*/ 4928441 h 5143501"/>
              <a:gd name="connsiteX5" fmla="*/ 0 w 3609974"/>
              <a:gd name="connsiteY5" fmla="*/ 1865494 h 5143501"/>
              <a:gd name="connsiteX6" fmla="*/ 265562 w 3609974"/>
              <a:gd name="connsiteY6" fmla="*/ 10896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974" h="5143501">
                <a:moveTo>
                  <a:pt x="302430" y="0"/>
                </a:moveTo>
                <a:lnTo>
                  <a:pt x="3609974" y="0"/>
                </a:lnTo>
                <a:lnTo>
                  <a:pt x="3609974" y="5143501"/>
                </a:lnTo>
                <a:lnTo>
                  <a:pt x="993035" y="5143501"/>
                </a:lnTo>
                <a:lnTo>
                  <a:pt x="855162" y="4928441"/>
                </a:lnTo>
                <a:cubicBezTo>
                  <a:pt x="312498" y="4035334"/>
                  <a:pt x="0" y="2986908"/>
                  <a:pt x="0" y="1865494"/>
                </a:cubicBezTo>
                <a:cubicBezTo>
                  <a:pt x="0" y="1253814"/>
                  <a:pt x="92974" y="663849"/>
                  <a:pt x="265562" y="10896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4391024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0" y="406176"/>
            <a:ext cx="4391024" cy="3877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726E3-1EDF-4D75-A7AA-A7AB5FF9F6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564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120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orient="horz" pos="2772" userDrawn="1">
          <p15:clr>
            <a:srgbClr val="FBAE40"/>
          </p15:clr>
        </p15:guide>
        <p15:guide id="5" orient="horz" pos="75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EA96EE-0151-9740-8710-575C03DD8E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1" y="1200151"/>
            <a:ext cx="4571999" cy="3200398"/>
          </a:xfrm>
          <a:custGeom>
            <a:avLst/>
            <a:gdLst>
              <a:gd name="connsiteX0" fmla="*/ 255520 w 4571999"/>
              <a:gd name="connsiteY0" fmla="*/ 0 h 3200398"/>
              <a:gd name="connsiteX1" fmla="*/ 4571999 w 4571999"/>
              <a:gd name="connsiteY1" fmla="*/ 0 h 3200398"/>
              <a:gd name="connsiteX2" fmla="*/ 4571999 w 4571999"/>
              <a:gd name="connsiteY2" fmla="*/ 3200398 h 3200398"/>
              <a:gd name="connsiteX3" fmla="*/ 255505 w 4571999"/>
              <a:gd name="connsiteY3" fmla="*/ 3200398 h 3200398"/>
              <a:gd name="connsiteX4" fmla="*/ 204024 w 4571999"/>
              <a:gd name="connsiteY4" fmla="*/ 3195208 h 3200398"/>
              <a:gd name="connsiteX5" fmla="*/ 5191 w 4571999"/>
              <a:gd name="connsiteY5" fmla="*/ 2996376 h 3200398"/>
              <a:gd name="connsiteX6" fmla="*/ 0 w 4571999"/>
              <a:gd name="connsiteY6" fmla="*/ 2944884 h 3200398"/>
              <a:gd name="connsiteX7" fmla="*/ 0 w 4571999"/>
              <a:gd name="connsiteY7" fmla="*/ 255515 h 3200398"/>
              <a:gd name="connsiteX8" fmla="*/ 5191 w 4571999"/>
              <a:gd name="connsiteY8" fmla="*/ 204023 h 3200398"/>
              <a:gd name="connsiteX9" fmla="*/ 255520 w 4571999"/>
              <a:gd name="connsiteY9" fmla="*/ 0 h 320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1999" h="3200398">
                <a:moveTo>
                  <a:pt x="255520" y="0"/>
                </a:moveTo>
                <a:lnTo>
                  <a:pt x="4571999" y="0"/>
                </a:lnTo>
                <a:lnTo>
                  <a:pt x="4571999" y="3200398"/>
                </a:lnTo>
                <a:lnTo>
                  <a:pt x="255505" y="3200398"/>
                </a:lnTo>
                <a:lnTo>
                  <a:pt x="204024" y="3195208"/>
                </a:lnTo>
                <a:cubicBezTo>
                  <a:pt x="104221" y="3174786"/>
                  <a:pt x="25614" y="3096178"/>
                  <a:pt x="5191" y="2996376"/>
                </a:cubicBezTo>
                <a:lnTo>
                  <a:pt x="0" y="2944884"/>
                </a:lnTo>
                <a:lnTo>
                  <a:pt x="0" y="255515"/>
                </a:lnTo>
                <a:lnTo>
                  <a:pt x="5191" y="204023"/>
                </a:lnTo>
                <a:cubicBezTo>
                  <a:pt x="29017" y="87587"/>
                  <a:pt x="132040" y="0"/>
                  <a:pt x="25552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6176"/>
            <a:ext cx="8001000" cy="3877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428999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63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 userDrawn="1">
          <p15:clr>
            <a:srgbClr val="FBAE40"/>
          </p15:clr>
        </p15:guide>
        <p15:guide id="2" orient="horz" pos="756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2520" userDrawn="1">
          <p15:clr>
            <a:srgbClr val="FBAE40"/>
          </p15:clr>
        </p15:guide>
        <p15:guide id="5" pos="3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Vertica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0" y="406176"/>
            <a:ext cx="4381500" cy="3877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200150"/>
            <a:ext cx="4381499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1F191-B76F-444B-9809-E090FC223B9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3609972" cy="5143499"/>
          </a:xfrm>
          <a:custGeom>
            <a:avLst/>
            <a:gdLst>
              <a:gd name="connsiteX0" fmla="*/ 0 w 3609972"/>
              <a:gd name="connsiteY0" fmla="*/ 0 h 5143499"/>
              <a:gd name="connsiteX1" fmla="*/ 2616938 w 3609972"/>
              <a:gd name="connsiteY1" fmla="*/ 0 h 5143499"/>
              <a:gd name="connsiteX2" fmla="*/ 2754810 w 3609972"/>
              <a:gd name="connsiteY2" fmla="*/ 215058 h 5143499"/>
              <a:gd name="connsiteX3" fmla="*/ 3609972 w 3609972"/>
              <a:gd name="connsiteY3" fmla="*/ 3278005 h 5143499"/>
              <a:gd name="connsiteX4" fmla="*/ 3344410 w 3609972"/>
              <a:gd name="connsiteY4" fmla="*/ 5034538 h 5143499"/>
              <a:gd name="connsiteX5" fmla="*/ 3307542 w 3609972"/>
              <a:gd name="connsiteY5" fmla="*/ 5143499 h 5143499"/>
              <a:gd name="connsiteX6" fmla="*/ 0 w 3609972"/>
              <a:gd name="connsiteY6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972" h="5143499">
                <a:moveTo>
                  <a:pt x="0" y="0"/>
                </a:moveTo>
                <a:lnTo>
                  <a:pt x="2616938" y="0"/>
                </a:lnTo>
                <a:lnTo>
                  <a:pt x="2754810" y="215058"/>
                </a:lnTo>
                <a:cubicBezTo>
                  <a:pt x="3297474" y="1108165"/>
                  <a:pt x="3609972" y="2156591"/>
                  <a:pt x="3609972" y="3278005"/>
                </a:cubicBezTo>
                <a:cubicBezTo>
                  <a:pt x="3609972" y="3889685"/>
                  <a:pt x="3516998" y="4479650"/>
                  <a:pt x="3344410" y="5034538"/>
                </a:cubicBezTo>
                <a:lnTo>
                  <a:pt x="3307542" y="5143499"/>
                </a:lnTo>
                <a:lnTo>
                  <a:pt x="0" y="514349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89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  <p15:guide id="2" pos="2640" userDrawn="1">
          <p15:clr>
            <a:srgbClr val="FBAE40"/>
          </p15:clr>
        </p15:guide>
        <p15:guide id="3" orient="horz" pos="756" userDrawn="1">
          <p15:clr>
            <a:srgbClr val="FBAE40"/>
          </p15:clr>
        </p15:guide>
        <p15:guide id="4" orient="horz" pos="277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6176"/>
            <a:ext cx="8001000" cy="3877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99" y="1200150"/>
            <a:ext cx="3428999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64C69E-D54B-3C44-9D7F-101220AB54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1200152"/>
            <a:ext cx="4571997" cy="3200399"/>
          </a:xfrm>
          <a:custGeom>
            <a:avLst/>
            <a:gdLst>
              <a:gd name="connsiteX0" fmla="*/ 0 w 4571997"/>
              <a:gd name="connsiteY0" fmla="*/ 0 h 3200399"/>
              <a:gd name="connsiteX1" fmla="*/ 4316479 w 4571997"/>
              <a:gd name="connsiteY1" fmla="*/ 0 h 3200399"/>
              <a:gd name="connsiteX2" fmla="*/ 4566808 w 4571997"/>
              <a:gd name="connsiteY2" fmla="*/ 204023 h 3200399"/>
              <a:gd name="connsiteX3" fmla="*/ 4571997 w 4571997"/>
              <a:gd name="connsiteY3" fmla="*/ 255505 h 3200399"/>
              <a:gd name="connsiteX4" fmla="*/ 4571997 w 4571997"/>
              <a:gd name="connsiteY4" fmla="*/ 2944894 h 3200399"/>
              <a:gd name="connsiteX5" fmla="*/ 4566808 w 4571997"/>
              <a:gd name="connsiteY5" fmla="*/ 2996376 h 3200399"/>
              <a:gd name="connsiteX6" fmla="*/ 4367975 w 4571997"/>
              <a:gd name="connsiteY6" fmla="*/ 3195208 h 3200399"/>
              <a:gd name="connsiteX7" fmla="*/ 4316483 w 4571997"/>
              <a:gd name="connsiteY7" fmla="*/ 3200399 h 3200399"/>
              <a:gd name="connsiteX8" fmla="*/ 0 w 4571997"/>
              <a:gd name="connsiteY8" fmla="*/ 3200399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97" h="3200399">
                <a:moveTo>
                  <a:pt x="0" y="0"/>
                </a:moveTo>
                <a:lnTo>
                  <a:pt x="4316479" y="0"/>
                </a:lnTo>
                <a:cubicBezTo>
                  <a:pt x="4439959" y="0"/>
                  <a:pt x="4542981" y="87587"/>
                  <a:pt x="4566808" y="204023"/>
                </a:cubicBezTo>
                <a:lnTo>
                  <a:pt x="4571997" y="255505"/>
                </a:lnTo>
                <a:lnTo>
                  <a:pt x="4571997" y="2944894"/>
                </a:lnTo>
                <a:lnTo>
                  <a:pt x="4566808" y="2996376"/>
                </a:lnTo>
                <a:cubicBezTo>
                  <a:pt x="4546385" y="3096178"/>
                  <a:pt x="4467778" y="3174786"/>
                  <a:pt x="4367975" y="3195208"/>
                </a:cubicBezTo>
                <a:lnTo>
                  <a:pt x="4316483" y="3200399"/>
                </a:lnTo>
                <a:lnTo>
                  <a:pt x="0" y="320039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758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3240" userDrawn="1">
          <p15:clr>
            <a:srgbClr val="FBAE40"/>
          </p15:clr>
        </p15:guide>
        <p15:guide id="5" pos="540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A0C7D08F-1303-6BD7-8D89-C7589430E123}"/>
              </a:ext>
            </a:extLst>
          </p:cNvPr>
          <p:cNvSpPr/>
          <p:nvPr userDrawn="1"/>
        </p:nvSpPr>
        <p:spPr>
          <a:xfrm>
            <a:off x="1" y="0"/>
            <a:ext cx="3189615" cy="5143500"/>
          </a:xfrm>
          <a:custGeom>
            <a:avLst/>
            <a:gdLst>
              <a:gd name="connsiteX0" fmla="*/ 0 w 3189615"/>
              <a:gd name="connsiteY0" fmla="*/ 0 h 5143500"/>
              <a:gd name="connsiteX1" fmla="*/ 1215059 w 3189615"/>
              <a:gd name="connsiteY1" fmla="*/ 0 h 5143500"/>
              <a:gd name="connsiteX2" fmla="*/ 1196020 w 3189615"/>
              <a:gd name="connsiteY2" fmla="*/ 149833 h 5143500"/>
              <a:gd name="connsiteX3" fmla="*/ 1166070 w 3189615"/>
              <a:gd name="connsiteY3" fmla="*/ 742950 h 5143500"/>
              <a:gd name="connsiteX4" fmla="*/ 3066604 w 3189615"/>
              <a:gd name="connsiteY4" fmla="*/ 5036946 h 5143500"/>
              <a:gd name="connsiteX5" fmla="*/ 3189615 w 3189615"/>
              <a:gd name="connsiteY5" fmla="*/ 5143500 h 5143500"/>
              <a:gd name="connsiteX6" fmla="*/ 0 w 318961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9615" h="5143500">
                <a:moveTo>
                  <a:pt x="0" y="0"/>
                </a:moveTo>
                <a:lnTo>
                  <a:pt x="1215059" y="0"/>
                </a:lnTo>
                <a:lnTo>
                  <a:pt x="1196020" y="149833"/>
                </a:lnTo>
                <a:cubicBezTo>
                  <a:pt x="1176215" y="344845"/>
                  <a:pt x="1166070" y="542713"/>
                  <a:pt x="1166070" y="742950"/>
                </a:cubicBezTo>
                <a:cubicBezTo>
                  <a:pt x="1166070" y="2444967"/>
                  <a:pt x="1899066" y="3975784"/>
                  <a:pt x="3066604" y="5036946"/>
                </a:cubicBezTo>
                <a:lnTo>
                  <a:pt x="318961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5197" y="742949"/>
            <a:ext cx="5067303" cy="637087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8567" y="457795"/>
            <a:ext cx="2568063" cy="256806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84440CA-A7A0-458D-839E-1E5D057B85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5200" y="2076449"/>
            <a:ext cx="5066511" cy="232410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C06F3A2-F1E2-4266-9A7B-DA5D44EC8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5198" y="1380037"/>
            <a:ext cx="5067302" cy="2769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8CBA2CB-0251-B214-1C4F-0D6161583F25}"/>
              </a:ext>
            </a:extLst>
          </p:cNvPr>
          <p:cNvSpPr/>
          <p:nvPr userDrawn="1"/>
        </p:nvSpPr>
        <p:spPr>
          <a:xfrm>
            <a:off x="3505196" y="1785780"/>
            <a:ext cx="678962" cy="7382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74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08" userDrawn="1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208" userDrawn="1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4100" y="1776901"/>
            <a:ext cx="2019302" cy="664797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2979174"/>
            <a:ext cx="3771900" cy="1432652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D272D3A-318C-46DA-9B59-0B4ECA43DD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1501" y="1196822"/>
            <a:ext cx="1513614" cy="151361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3AC3BB7-D75D-427B-A9EB-D974851E8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24099" y="2540374"/>
            <a:ext cx="2019302" cy="184666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D740DC46-D445-4C84-AEA6-EE03F63C87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5477" y="1776901"/>
            <a:ext cx="2019302" cy="664797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620CDE5F-55CF-418B-97BD-9910AD7C0B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2979174"/>
            <a:ext cx="3771900" cy="1432652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BA653C39-ECEC-4958-9A0F-0A61019292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00600" y="1196822"/>
            <a:ext cx="1513614" cy="151361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5F093692-70B2-4427-8D01-F1AA1BBCFA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5476" y="2540374"/>
            <a:ext cx="2019302" cy="184666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25547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736" userDrawn="1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 userDrawn="1">
          <p15:clr>
            <a:srgbClr val="FBAE40"/>
          </p15:clr>
        </p15:guide>
        <p15:guide id="7" orient="horz" pos="756" userDrawn="1">
          <p15:clr>
            <a:srgbClr val="FBAE40"/>
          </p15:clr>
        </p15:guide>
        <p15:guide id="8" pos="5400" userDrawn="1">
          <p15:clr>
            <a:srgbClr val="FBAE40"/>
          </p15:clr>
        </p15:guide>
        <p15:guide id="9" pos="302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2483318"/>
            <a:ext cx="2438401" cy="271883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D272D3A-318C-46DA-9B59-0B4ECA43DD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28107" y="1203389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3AC3BB7-D75D-427B-A9EB-D974851E8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499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39BC788-D85C-4B7C-BCBE-295984C23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2799" y="2483318"/>
            <a:ext cx="2438401" cy="271883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52128FA-5ECB-419A-883E-B42325E513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5349927-05AE-40F7-A26C-BA62122E57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09408" y="1203389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BF71F5-41EF-4084-BF52-0A3A26C64D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2799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FA8E50C-2CDF-49F7-B562-8F6A527423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3310" y="2483318"/>
            <a:ext cx="2438401" cy="271883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2E944E06-9EE9-4660-A632-2007076A00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3311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972CE1E-A140-461D-B1A0-42BBC4200E8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789918" y="1203389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529DF-EB1C-4293-8CE5-F4E052629A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310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567097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1896" userDrawn="1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pos="5400">
          <p15:clr>
            <a:srgbClr val="FBAE40"/>
          </p15:clr>
        </p15:guide>
        <p15:guide id="9" pos="2112" userDrawn="1">
          <p15:clr>
            <a:srgbClr val="FBAE40"/>
          </p15:clr>
        </p15:guide>
        <p15:guide id="10" pos="3648" userDrawn="1">
          <p15:clr>
            <a:srgbClr val="FBAE40"/>
          </p15:clr>
        </p15:guide>
        <p15:guide id="11" pos="386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4250474-9D5B-4578-9ECC-1C0CA7CF44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2289" y="1200150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9A22FD9-5FD9-4F8A-8E9D-1EE52957AA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4999" y="1200150"/>
            <a:ext cx="2438401" cy="276935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089F9EE-A50A-4624-9B8F-FE123A109F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5000" y="1765374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BC99865-DF87-4562-BAC5-25BF4D501D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4999" y="1477998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F334B83-BBF5-4261-B378-3261589046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1500" y="2971359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3512C99-0774-4B61-BC1A-6FA564F781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4210" y="2971359"/>
            <a:ext cx="2438401" cy="276935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13B9F19-6C47-4CC6-B150-D046712051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4211" y="3536583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A8968E6-0303-4895-AD9D-8078682666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04210" y="3249207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B14819A-5CF2-4C28-BAD7-9091A3E1DBB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01391" y="1200150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90320BB-7F21-416D-B22A-4A3FE25B1E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34101" y="1201063"/>
            <a:ext cx="2438401" cy="276935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B593187C-F740-4F86-AC44-920B3079CC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102" y="1766287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D937A46-70D7-4C4E-BA6E-D783DE421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4101" y="1478911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7125F59-7829-4087-82C2-1AABEB5AFB0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00602" y="2971359"/>
            <a:ext cx="1125185" cy="11251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7F23AAB6-7420-44EE-A1B4-86CBDB7F1A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3312" y="2971359"/>
            <a:ext cx="2438401" cy="276935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spc="0" baseline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CE37354-B1F7-4C5B-8165-72385B3718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3313" y="3536583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bio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E4E8CD3-2CB4-48AB-871B-CA5700F5A2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33312" y="3249207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169909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736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pos="5400">
          <p15:clr>
            <a:srgbClr val="FBAE40"/>
          </p15:clr>
        </p15:guide>
        <p15:guide id="9" pos="30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C8CDA99-AF10-4127-6AAD-DB593BBBAC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500" y="1200151"/>
            <a:ext cx="3848099" cy="3200399"/>
          </a:xfrm>
          <a:custGeom>
            <a:avLst/>
            <a:gdLst>
              <a:gd name="connsiteX0" fmla="*/ 241118 w 3848099"/>
              <a:gd name="connsiteY0" fmla="*/ 0 h 3200399"/>
              <a:gd name="connsiteX1" fmla="*/ 3606982 w 3848099"/>
              <a:gd name="connsiteY1" fmla="*/ 0 h 3200399"/>
              <a:gd name="connsiteX2" fmla="*/ 3843202 w 3848099"/>
              <a:gd name="connsiteY2" fmla="*/ 192524 h 3200399"/>
              <a:gd name="connsiteX3" fmla="*/ 3848099 w 3848099"/>
              <a:gd name="connsiteY3" fmla="*/ 241108 h 3200399"/>
              <a:gd name="connsiteX4" fmla="*/ 3848099 w 3848099"/>
              <a:gd name="connsiteY4" fmla="*/ 2959291 h 3200399"/>
              <a:gd name="connsiteX5" fmla="*/ 3843202 w 3848099"/>
              <a:gd name="connsiteY5" fmla="*/ 3007875 h 3200399"/>
              <a:gd name="connsiteX6" fmla="*/ 3606982 w 3848099"/>
              <a:gd name="connsiteY6" fmla="*/ 3200399 h 3200399"/>
              <a:gd name="connsiteX7" fmla="*/ 241118 w 3848099"/>
              <a:gd name="connsiteY7" fmla="*/ 3200399 h 3200399"/>
              <a:gd name="connsiteX8" fmla="*/ 0 w 3848099"/>
              <a:gd name="connsiteY8" fmla="*/ 2959281 h 3200399"/>
              <a:gd name="connsiteX9" fmla="*/ 0 w 3848099"/>
              <a:gd name="connsiteY9" fmla="*/ 241118 h 3200399"/>
              <a:gd name="connsiteX10" fmla="*/ 241118 w 3848099"/>
              <a:gd name="connsiteY10" fmla="*/ 0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099" h="3200399">
                <a:moveTo>
                  <a:pt x="241118" y="0"/>
                </a:moveTo>
                <a:lnTo>
                  <a:pt x="3606982" y="0"/>
                </a:lnTo>
                <a:cubicBezTo>
                  <a:pt x="3723502" y="0"/>
                  <a:pt x="3820718" y="82651"/>
                  <a:pt x="3843202" y="192524"/>
                </a:cubicBezTo>
                <a:lnTo>
                  <a:pt x="3848099" y="241108"/>
                </a:lnTo>
                <a:lnTo>
                  <a:pt x="3848099" y="2959291"/>
                </a:lnTo>
                <a:lnTo>
                  <a:pt x="3843202" y="3007875"/>
                </a:lnTo>
                <a:cubicBezTo>
                  <a:pt x="3820718" y="3117748"/>
                  <a:pt x="3723502" y="3200399"/>
                  <a:pt x="3606982" y="3200399"/>
                </a:cubicBezTo>
                <a:lnTo>
                  <a:pt x="241118" y="3200399"/>
                </a:lnTo>
                <a:cubicBezTo>
                  <a:pt x="107952" y="3200399"/>
                  <a:pt x="0" y="3092447"/>
                  <a:pt x="0" y="2959281"/>
                </a:cubicBezTo>
                <a:lnTo>
                  <a:pt x="0" y="241118"/>
                </a:lnTo>
                <a:cubicBezTo>
                  <a:pt x="0" y="107952"/>
                  <a:pt x="107952" y="0"/>
                  <a:pt x="24111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D58EE3-D5A8-8DD8-65DD-B4A4C04F97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4400" y="1200151"/>
            <a:ext cx="3848099" cy="3200399"/>
          </a:xfrm>
          <a:custGeom>
            <a:avLst/>
            <a:gdLst>
              <a:gd name="connsiteX0" fmla="*/ 241117 w 3848099"/>
              <a:gd name="connsiteY0" fmla="*/ 0 h 3200399"/>
              <a:gd name="connsiteX1" fmla="*/ 3606981 w 3848099"/>
              <a:gd name="connsiteY1" fmla="*/ 0 h 3200399"/>
              <a:gd name="connsiteX2" fmla="*/ 3848099 w 3848099"/>
              <a:gd name="connsiteY2" fmla="*/ 241118 h 3200399"/>
              <a:gd name="connsiteX3" fmla="*/ 3848099 w 3848099"/>
              <a:gd name="connsiteY3" fmla="*/ 2959281 h 3200399"/>
              <a:gd name="connsiteX4" fmla="*/ 3606981 w 3848099"/>
              <a:gd name="connsiteY4" fmla="*/ 3200399 h 3200399"/>
              <a:gd name="connsiteX5" fmla="*/ 241117 w 3848099"/>
              <a:gd name="connsiteY5" fmla="*/ 3200399 h 3200399"/>
              <a:gd name="connsiteX6" fmla="*/ 4898 w 3848099"/>
              <a:gd name="connsiteY6" fmla="*/ 3007875 h 3200399"/>
              <a:gd name="connsiteX7" fmla="*/ 0 w 3848099"/>
              <a:gd name="connsiteY7" fmla="*/ 2959291 h 3200399"/>
              <a:gd name="connsiteX8" fmla="*/ 0 w 3848099"/>
              <a:gd name="connsiteY8" fmla="*/ 241108 h 3200399"/>
              <a:gd name="connsiteX9" fmla="*/ 4898 w 3848099"/>
              <a:gd name="connsiteY9" fmla="*/ 192524 h 3200399"/>
              <a:gd name="connsiteX10" fmla="*/ 241117 w 3848099"/>
              <a:gd name="connsiteY10" fmla="*/ 0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099" h="3200399">
                <a:moveTo>
                  <a:pt x="241117" y="0"/>
                </a:moveTo>
                <a:lnTo>
                  <a:pt x="3606981" y="0"/>
                </a:lnTo>
                <a:cubicBezTo>
                  <a:pt x="3740147" y="0"/>
                  <a:pt x="3848099" y="107952"/>
                  <a:pt x="3848099" y="241118"/>
                </a:cubicBezTo>
                <a:lnTo>
                  <a:pt x="3848099" y="2959281"/>
                </a:lnTo>
                <a:cubicBezTo>
                  <a:pt x="3848099" y="3092447"/>
                  <a:pt x="3740147" y="3200399"/>
                  <a:pt x="3606981" y="3200399"/>
                </a:cubicBezTo>
                <a:lnTo>
                  <a:pt x="241117" y="3200399"/>
                </a:lnTo>
                <a:cubicBezTo>
                  <a:pt x="124597" y="3200399"/>
                  <a:pt x="27381" y="3117748"/>
                  <a:pt x="4898" y="3007875"/>
                </a:cubicBezTo>
                <a:lnTo>
                  <a:pt x="0" y="2959291"/>
                </a:lnTo>
                <a:lnTo>
                  <a:pt x="0" y="241108"/>
                </a:lnTo>
                <a:lnTo>
                  <a:pt x="4898" y="192524"/>
                </a:lnTo>
                <a:cubicBezTo>
                  <a:pt x="27381" y="82651"/>
                  <a:pt x="124597" y="0"/>
                  <a:pt x="24111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80AD667-B985-2DAC-7E37-D486AEFA9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415027"/>
            <a:ext cx="3848099" cy="985522"/>
          </a:xfrm>
          <a:custGeom>
            <a:avLst/>
            <a:gdLst>
              <a:gd name="connsiteX0" fmla="*/ 0 w 3848099"/>
              <a:gd name="connsiteY0" fmla="*/ 0 h 985522"/>
              <a:gd name="connsiteX1" fmla="*/ 3848099 w 3848099"/>
              <a:gd name="connsiteY1" fmla="*/ 0 h 985522"/>
              <a:gd name="connsiteX2" fmla="*/ 3848099 w 3848099"/>
              <a:gd name="connsiteY2" fmla="*/ 744414 h 985522"/>
              <a:gd name="connsiteX3" fmla="*/ 3843202 w 3848099"/>
              <a:gd name="connsiteY3" fmla="*/ 792998 h 985522"/>
              <a:gd name="connsiteX4" fmla="*/ 3606982 w 3848099"/>
              <a:gd name="connsiteY4" fmla="*/ 985522 h 985522"/>
              <a:gd name="connsiteX5" fmla="*/ 241118 w 3848099"/>
              <a:gd name="connsiteY5" fmla="*/ 985522 h 985522"/>
              <a:gd name="connsiteX6" fmla="*/ 0 w 3848099"/>
              <a:gd name="connsiteY6" fmla="*/ 744404 h 9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099" h="985522">
                <a:moveTo>
                  <a:pt x="0" y="0"/>
                </a:moveTo>
                <a:lnTo>
                  <a:pt x="3848099" y="0"/>
                </a:lnTo>
                <a:lnTo>
                  <a:pt x="3848099" y="744414"/>
                </a:lnTo>
                <a:lnTo>
                  <a:pt x="3843202" y="792998"/>
                </a:lnTo>
                <a:cubicBezTo>
                  <a:pt x="3820718" y="902871"/>
                  <a:pt x="3723502" y="985522"/>
                  <a:pt x="3606982" y="985522"/>
                </a:cubicBezTo>
                <a:lnTo>
                  <a:pt x="241118" y="985522"/>
                </a:lnTo>
                <a:cubicBezTo>
                  <a:pt x="107952" y="985522"/>
                  <a:pt x="0" y="877570"/>
                  <a:pt x="0" y="744404"/>
                </a:cubicBez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8619D1-75B5-C296-75A7-2BB08A820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4401" y="3415027"/>
            <a:ext cx="3848099" cy="985522"/>
          </a:xfrm>
          <a:custGeom>
            <a:avLst/>
            <a:gdLst>
              <a:gd name="connsiteX0" fmla="*/ 0 w 3848099"/>
              <a:gd name="connsiteY0" fmla="*/ 0 h 985522"/>
              <a:gd name="connsiteX1" fmla="*/ 3848099 w 3848099"/>
              <a:gd name="connsiteY1" fmla="*/ 0 h 985522"/>
              <a:gd name="connsiteX2" fmla="*/ 3848099 w 3848099"/>
              <a:gd name="connsiteY2" fmla="*/ 744404 h 985522"/>
              <a:gd name="connsiteX3" fmla="*/ 3606981 w 3848099"/>
              <a:gd name="connsiteY3" fmla="*/ 985522 h 985522"/>
              <a:gd name="connsiteX4" fmla="*/ 241117 w 3848099"/>
              <a:gd name="connsiteY4" fmla="*/ 985522 h 985522"/>
              <a:gd name="connsiteX5" fmla="*/ 4898 w 3848099"/>
              <a:gd name="connsiteY5" fmla="*/ 792998 h 985522"/>
              <a:gd name="connsiteX6" fmla="*/ 0 w 3848099"/>
              <a:gd name="connsiteY6" fmla="*/ 744414 h 9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099" h="985522">
                <a:moveTo>
                  <a:pt x="0" y="0"/>
                </a:moveTo>
                <a:lnTo>
                  <a:pt x="3848099" y="0"/>
                </a:lnTo>
                <a:lnTo>
                  <a:pt x="3848099" y="744404"/>
                </a:lnTo>
                <a:cubicBezTo>
                  <a:pt x="3848099" y="877570"/>
                  <a:pt x="3740147" y="985522"/>
                  <a:pt x="3606981" y="985522"/>
                </a:cubicBezTo>
                <a:lnTo>
                  <a:pt x="241117" y="985522"/>
                </a:lnTo>
                <a:cubicBezTo>
                  <a:pt x="124597" y="985522"/>
                  <a:pt x="27381" y="902871"/>
                  <a:pt x="4898" y="792998"/>
                </a:cubicBezTo>
                <a:lnTo>
                  <a:pt x="0" y="744414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004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5400" userDrawn="1">
          <p15:clr>
            <a:srgbClr val="FBAE40"/>
          </p15:clr>
        </p15:guide>
        <p15:guide id="5" pos="2784" userDrawn="1">
          <p15:clr>
            <a:srgbClr val="FBAE40"/>
          </p15:clr>
        </p15:guide>
        <p15:guide id="6" pos="2976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167CC7-46D3-4E16-BFF5-CFC865EE4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59701" y="134421"/>
            <a:ext cx="2909774" cy="4880725"/>
          </a:xfrm>
          <a:custGeom>
            <a:avLst/>
            <a:gdLst>
              <a:gd name="connsiteX0" fmla="*/ 219222 w 2909774"/>
              <a:gd name="connsiteY0" fmla="*/ 0 h 4880725"/>
              <a:gd name="connsiteX1" fmla="*/ 2690552 w 2909774"/>
              <a:gd name="connsiteY1" fmla="*/ 0 h 4880725"/>
              <a:gd name="connsiteX2" fmla="*/ 2909774 w 2909774"/>
              <a:gd name="connsiteY2" fmla="*/ 219222 h 4880725"/>
              <a:gd name="connsiteX3" fmla="*/ 2909774 w 2909774"/>
              <a:gd name="connsiteY3" fmla="*/ 4661503 h 4880725"/>
              <a:gd name="connsiteX4" fmla="*/ 2690552 w 2909774"/>
              <a:gd name="connsiteY4" fmla="*/ 4880725 h 4880725"/>
              <a:gd name="connsiteX5" fmla="*/ 219222 w 2909774"/>
              <a:gd name="connsiteY5" fmla="*/ 4880725 h 4880725"/>
              <a:gd name="connsiteX6" fmla="*/ 0 w 2909774"/>
              <a:gd name="connsiteY6" fmla="*/ 4661503 h 4880725"/>
              <a:gd name="connsiteX7" fmla="*/ 0 w 2909774"/>
              <a:gd name="connsiteY7" fmla="*/ 219222 h 4880725"/>
              <a:gd name="connsiteX8" fmla="*/ 219222 w 2909774"/>
              <a:gd name="connsiteY8" fmla="*/ 0 h 488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9774" h="4880725">
                <a:moveTo>
                  <a:pt x="219222" y="0"/>
                </a:moveTo>
                <a:lnTo>
                  <a:pt x="2690552" y="0"/>
                </a:lnTo>
                <a:cubicBezTo>
                  <a:pt x="2811625" y="0"/>
                  <a:pt x="2909774" y="98149"/>
                  <a:pt x="2909774" y="219222"/>
                </a:cubicBezTo>
                <a:lnTo>
                  <a:pt x="2909774" y="4661503"/>
                </a:lnTo>
                <a:cubicBezTo>
                  <a:pt x="2909774" y="4782576"/>
                  <a:pt x="2811625" y="4880725"/>
                  <a:pt x="2690552" y="4880725"/>
                </a:cubicBezTo>
                <a:lnTo>
                  <a:pt x="219222" y="4880725"/>
                </a:lnTo>
                <a:cubicBezTo>
                  <a:pt x="98149" y="4880725"/>
                  <a:pt x="0" y="4782576"/>
                  <a:pt x="0" y="4661503"/>
                </a:cubicBezTo>
                <a:lnTo>
                  <a:pt x="0" y="219222"/>
                </a:lnTo>
                <a:cubicBezTo>
                  <a:pt x="0" y="98149"/>
                  <a:pt x="98149" y="0"/>
                  <a:pt x="21922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5979E56-5C2E-D7A1-B01D-ED1FF0FAFB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815" y="134421"/>
            <a:ext cx="2909774" cy="4880725"/>
          </a:xfrm>
          <a:custGeom>
            <a:avLst/>
            <a:gdLst>
              <a:gd name="connsiteX0" fmla="*/ 219222 w 2909774"/>
              <a:gd name="connsiteY0" fmla="*/ 0 h 4880725"/>
              <a:gd name="connsiteX1" fmla="*/ 2690552 w 2909774"/>
              <a:gd name="connsiteY1" fmla="*/ 0 h 4880725"/>
              <a:gd name="connsiteX2" fmla="*/ 2909774 w 2909774"/>
              <a:gd name="connsiteY2" fmla="*/ 219222 h 4880725"/>
              <a:gd name="connsiteX3" fmla="*/ 2909774 w 2909774"/>
              <a:gd name="connsiteY3" fmla="*/ 4661503 h 4880725"/>
              <a:gd name="connsiteX4" fmla="*/ 2690552 w 2909774"/>
              <a:gd name="connsiteY4" fmla="*/ 4880725 h 4880725"/>
              <a:gd name="connsiteX5" fmla="*/ 219222 w 2909774"/>
              <a:gd name="connsiteY5" fmla="*/ 4880725 h 4880725"/>
              <a:gd name="connsiteX6" fmla="*/ 0 w 2909774"/>
              <a:gd name="connsiteY6" fmla="*/ 4661503 h 4880725"/>
              <a:gd name="connsiteX7" fmla="*/ 0 w 2909774"/>
              <a:gd name="connsiteY7" fmla="*/ 219222 h 4880725"/>
              <a:gd name="connsiteX8" fmla="*/ 219222 w 2909774"/>
              <a:gd name="connsiteY8" fmla="*/ 0 h 488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9774" h="4880725">
                <a:moveTo>
                  <a:pt x="219222" y="0"/>
                </a:moveTo>
                <a:lnTo>
                  <a:pt x="2690552" y="0"/>
                </a:lnTo>
                <a:cubicBezTo>
                  <a:pt x="2811625" y="0"/>
                  <a:pt x="2909774" y="98149"/>
                  <a:pt x="2909774" y="219222"/>
                </a:cubicBezTo>
                <a:lnTo>
                  <a:pt x="2909774" y="4661503"/>
                </a:lnTo>
                <a:cubicBezTo>
                  <a:pt x="2909774" y="4782576"/>
                  <a:pt x="2811625" y="4880725"/>
                  <a:pt x="2690552" y="4880725"/>
                </a:cubicBezTo>
                <a:lnTo>
                  <a:pt x="219222" y="4880725"/>
                </a:lnTo>
                <a:cubicBezTo>
                  <a:pt x="98149" y="4880725"/>
                  <a:pt x="0" y="4782576"/>
                  <a:pt x="0" y="4661503"/>
                </a:cubicBezTo>
                <a:lnTo>
                  <a:pt x="0" y="219222"/>
                </a:lnTo>
                <a:cubicBezTo>
                  <a:pt x="0" y="98149"/>
                  <a:pt x="98149" y="0"/>
                  <a:pt x="21922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1CBEDB8-1737-D50D-3C0C-CE48F8F8BE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701" y="3232094"/>
            <a:ext cx="2474896" cy="1318136"/>
          </a:xfrm>
          <a:custGeom>
            <a:avLst/>
            <a:gdLst>
              <a:gd name="connsiteX0" fmla="*/ 0 w 2474896"/>
              <a:gd name="connsiteY0" fmla="*/ 0 h 1318136"/>
              <a:gd name="connsiteX1" fmla="*/ 2323127 w 2474896"/>
              <a:gd name="connsiteY1" fmla="*/ 0 h 1318136"/>
              <a:gd name="connsiteX2" fmla="*/ 2462970 w 2474896"/>
              <a:gd name="connsiteY2" fmla="*/ 92694 h 1318136"/>
              <a:gd name="connsiteX3" fmla="*/ 2474896 w 2474896"/>
              <a:gd name="connsiteY3" fmla="*/ 151767 h 1318136"/>
              <a:gd name="connsiteX4" fmla="*/ 2474896 w 2474896"/>
              <a:gd name="connsiteY4" fmla="*/ 1166368 h 1318136"/>
              <a:gd name="connsiteX5" fmla="*/ 2462970 w 2474896"/>
              <a:gd name="connsiteY5" fmla="*/ 1225441 h 1318136"/>
              <a:gd name="connsiteX6" fmla="*/ 2323127 w 2474896"/>
              <a:gd name="connsiteY6" fmla="*/ 1318136 h 1318136"/>
              <a:gd name="connsiteX7" fmla="*/ 0 w 2474896"/>
              <a:gd name="connsiteY7" fmla="*/ 1318136 h 131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4896" h="1318136">
                <a:moveTo>
                  <a:pt x="0" y="0"/>
                </a:moveTo>
                <a:lnTo>
                  <a:pt x="2323127" y="0"/>
                </a:lnTo>
                <a:cubicBezTo>
                  <a:pt x="2385992" y="0"/>
                  <a:pt x="2439930" y="38222"/>
                  <a:pt x="2462970" y="92694"/>
                </a:cubicBezTo>
                <a:lnTo>
                  <a:pt x="2474896" y="151767"/>
                </a:lnTo>
                <a:lnTo>
                  <a:pt x="2474896" y="1166368"/>
                </a:lnTo>
                <a:lnTo>
                  <a:pt x="2462970" y="1225441"/>
                </a:lnTo>
                <a:cubicBezTo>
                  <a:pt x="2439930" y="1279914"/>
                  <a:pt x="2385992" y="1318136"/>
                  <a:pt x="2323127" y="1318136"/>
                </a:cubicBezTo>
                <a:lnTo>
                  <a:pt x="0" y="1318136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804CDCE-F19F-14A1-F2FE-3AC25ABA5A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816" y="3232094"/>
            <a:ext cx="2474895" cy="1318136"/>
          </a:xfrm>
          <a:custGeom>
            <a:avLst/>
            <a:gdLst>
              <a:gd name="connsiteX0" fmla="*/ 0 w 2474895"/>
              <a:gd name="connsiteY0" fmla="*/ 0 h 1318136"/>
              <a:gd name="connsiteX1" fmla="*/ 2323125 w 2474895"/>
              <a:gd name="connsiteY1" fmla="*/ 0 h 1318136"/>
              <a:gd name="connsiteX2" fmla="*/ 2474895 w 2474895"/>
              <a:gd name="connsiteY2" fmla="*/ 151770 h 1318136"/>
              <a:gd name="connsiteX3" fmla="*/ 2474895 w 2474895"/>
              <a:gd name="connsiteY3" fmla="*/ 1166366 h 1318136"/>
              <a:gd name="connsiteX4" fmla="*/ 2323125 w 2474895"/>
              <a:gd name="connsiteY4" fmla="*/ 1318136 h 1318136"/>
              <a:gd name="connsiteX5" fmla="*/ 0 w 2474895"/>
              <a:gd name="connsiteY5" fmla="*/ 1318136 h 131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895" h="1318136">
                <a:moveTo>
                  <a:pt x="0" y="0"/>
                </a:moveTo>
                <a:lnTo>
                  <a:pt x="2323125" y="0"/>
                </a:lnTo>
                <a:cubicBezTo>
                  <a:pt x="2406945" y="0"/>
                  <a:pt x="2474895" y="67950"/>
                  <a:pt x="2474895" y="151770"/>
                </a:cubicBezTo>
                <a:lnTo>
                  <a:pt x="2474895" y="1166366"/>
                </a:lnTo>
                <a:cubicBezTo>
                  <a:pt x="2474895" y="1250186"/>
                  <a:pt x="2406945" y="1318136"/>
                  <a:pt x="2323125" y="1318136"/>
                </a:cubicBezTo>
                <a:lnTo>
                  <a:pt x="0" y="1318136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1920238" cy="77559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2210463"/>
            <a:ext cx="1891480" cy="2190086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b="0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04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1560" userDrawn="1">
          <p15:clr>
            <a:srgbClr val="FBAE40"/>
          </p15:clr>
        </p15:guide>
        <p15:guide id="5" pos="3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s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ED4BD79C-E9B7-2748-A479-2767539ABE51}"/>
              </a:ext>
            </a:extLst>
          </p:cNvPr>
          <p:cNvSpPr/>
          <p:nvPr userDrawn="1"/>
        </p:nvSpPr>
        <p:spPr>
          <a:xfrm>
            <a:off x="6488212" y="0"/>
            <a:ext cx="2655789" cy="5143500"/>
          </a:xfrm>
          <a:custGeom>
            <a:avLst/>
            <a:gdLst>
              <a:gd name="connsiteX0" fmla="*/ 1726333 w 2655789"/>
              <a:gd name="connsiteY0" fmla="*/ 0 h 5143500"/>
              <a:gd name="connsiteX1" fmla="*/ 2655789 w 2655789"/>
              <a:gd name="connsiteY1" fmla="*/ 0 h 5143500"/>
              <a:gd name="connsiteX2" fmla="*/ 2655789 w 2655789"/>
              <a:gd name="connsiteY2" fmla="*/ 5143500 h 5143500"/>
              <a:gd name="connsiteX3" fmla="*/ 0 w 2655789"/>
              <a:gd name="connsiteY3" fmla="*/ 5143500 h 5143500"/>
              <a:gd name="connsiteX4" fmla="*/ 39772 w 2655789"/>
              <a:gd name="connsiteY4" fmla="*/ 5112246 h 5143500"/>
              <a:gd name="connsiteX5" fmla="*/ 1875613 w 2655789"/>
              <a:gd name="connsiteY5" fmla="*/ 1219427 h 5143500"/>
              <a:gd name="connsiteX6" fmla="*/ 1773121 w 2655789"/>
              <a:gd name="connsiteY6" fmla="*/ 20272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5789" h="5143500">
                <a:moveTo>
                  <a:pt x="1726333" y="0"/>
                </a:moveTo>
                <a:lnTo>
                  <a:pt x="2655789" y="0"/>
                </a:lnTo>
                <a:lnTo>
                  <a:pt x="2655789" y="5143500"/>
                </a:lnTo>
                <a:lnTo>
                  <a:pt x="0" y="5143500"/>
                </a:lnTo>
                <a:lnTo>
                  <a:pt x="39772" y="5112246"/>
                </a:lnTo>
                <a:cubicBezTo>
                  <a:pt x="1160966" y="4186954"/>
                  <a:pt x="1875613" y="2786648"/>
                  <a:pt x="1875613" y="1219427"/>
                </a:cubicBezTo>
                <a:cubicBezTo>
                  <a:pt x="1875613" y="871156"/>
                  <a:pt x="1840322" y="531127"/>
                  <a:pt x="1773121" y="2027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235" y="679508"/>
            <a:ext cx="7058636" cy="189781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400" b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384292-264B-4527-BFB9-3FE356869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234" y="2773086"/>
            <a:ext cx="7058638" cy="215444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1400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A86A4CBB-A647-B267-6C11-7C33F53684D1}"/>
              </a:ext>
            </a:extLst>
          </p:cNvPr>
          <p:cNvSpPr/>
          <p:nvPr userDrawn="1"/>
        </p:nvSpPr>
        <p:spPr>
          <a:xfrm>
            <a:off x="508235" y="3966723"/>
            <a:ext cx="1941350" cy="60667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logo-left">
            <a:extLst>
              <a:ext uri="{FF2B5EF4-FFF2-40B4-BE49-F238E27FC236}">
                <a16:creationId xmlns:a16="http://schemas.microsoft.com/office/drawing/2014/main" id="{C11E40FC-EA67-0244-B662-16CECD17FAD5}"/>
              </a:ext>
            </a:extLst>
          </p:cNvPr>
          <p:cNvSpPr/>
          <p:nvPr userDrawn="1"/>
        </p:nvSpPr>
        <p:spPr>
          <a:xfrm>
            <a:off x="508235" y="3843482"/>
            <a:ext cx="1941350" cy="853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700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FB27FCB-E8C1-2CCC-A83A-C10EE07C2D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7411" y="1200152"/>
            <a:ext cx="2864785" cy="3200399"/>
          </a:xfrm>
          <a:custGeom>
            <a:avLst/>
            <a:gdLst>
              <a:gd name="connsiteX0" fmla="*/ 215832 w 2864785"/>
              <a:gd name="connsiteY0" fmla="*/ 0 h 3200399"/>
              <a:gd name="connsiteX1" fmla="*/ 2648952 w 2864785"/>
              <a:gd name="connsiteY1" fmla="*/ 0 h 3200399"/>
              <a:gd name="connsiteX2" fmla="*/ 2864785 w 2864785"/>
              <a:gd name="connsiteY2" fmla="*/ 215833 h 3200399"/>
              <a:gd name="connsiteX3" fmla="*/ 2864785 w 2864785"/>
              <a:gd name="connsiteY3" fmla="*/ 2984567 h 3200399"/>
              <a:gd name="connsiteX4" fmla="*/ 2692450 w 2864785"/>
              <a:gd name="connsiteY4" fmla="*/ 3196015 h 3200399"/>
              <a:gd name="connsiteX5" fmla="*/ 2648962 w 2864785"/>
              <a:gd name="connsiteY5" fmla="*/ 3200399 h 3200399"/>
              <a:gd name="connsiteX6" fmla="*/ 215822 w 2864785"/>
              <a:gd name="connsiteY6" fmla="*/ 3200399 h 3200399"/>
              <a:gd name="connsiteX7" fmla="*/ 172334 w 2864785"/>
              <a:gd name="connsiteY7" fmla="*/ 3196015 h 3200399"/>
              <a:gd name="connsiteX8" fmla="*/ 4384 w 2864785"/>
              <a:gd name="connsiteY8" fmla="*/ 3028065 h 3200399"/>
              <a:gd name="connsiteX9" fmla="*/ 0 w 2864785"/>
              <a:gd name="connsiteY9" fmla="*/ 2984577 h 3200399"/>
              <a:gd name="connsiteX10" fmla="*/ 0 w 2864785"/>
              <a:gd name="connsiteY10" fmla="*/ 215823 h 3200399"/>
              <a:gd name="connsiteX11" fmla="*/ 4384 w 2864785"/>
              <a:gd name="connsiteY11" fmla="*/ 172335 h 3200399"/>
              <a:gd name="connsiteX12" fmla="*/ 215832 w 2864785"/>
              <a:gd name="connsiteY12" fmla="*/ 0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4785" h="3200399">
                <a:moveTo>
                  <a:pt x="215832" y="0"/>
                </a:moveTo>
                <a:lnTo>
                  <a:pt x="2648952" y="0"/>
                </a:lnTo>
                <a:cubicBezTo>
                  <a:pt x="2768153" y="0"/>
                  <a:pt x="2864785" y="96632"/>
                  <a:pt x="2864785" y="215833"/>
                </a:cubicBezTo>
                <a:lnTo>
                  <a:pt x="2864785" y="2984567"/>
                </a:lnTo>
                <a:cubicBezTo>
                  <a:pt x="2864785" y="3088868"/>
                  <a:pt x="2790801" y="3175890"/>
                  <a:pt x="2692450" y="3196015"/>
                </a:cubicBezTo>
                <a:lnTo>
                  <a:pt x="2648962" y="3200399"/>
                </a:lnTo>
                <a:lnTo>
                  <a:pt x="215822" y="3200399"/>
                </a:lnTo>
                <a:lnTo>
                  <a:pt x="172334" y="3196015"/>
                </a:lnTo>
                <a:cubicBezTo>
                  <a:pt x="88033" y="3178765"/>
                  <a:pt x="21635" y="3112366"/>
                  <a:pt x="4384" y="3028065"/>
                </a:cubicBezTo>
                <a:lnTo>
                  <a:pt x="0" y="2984577"/>
                </a:lnTo>
                <a:lnTo>
                  <a:pt x="0" y="215823"/>
                </a:lnTo>
                <a:lnTo>
                  <a:pt x="4384" y="172335"/>
                </a:lnTo>
                <a:cubicBezTo>
                  <a:pt x="24510" y="73984"/>
                  <a:pt x="111531" y="0"/>
                  <a:pt x="21583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6E40C68-0207-273B-B01F-28C85FC617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39608" y="1200152"/>
            <a:ext cx="2864371" cy="3200399"/>
          </a:xfrm>
          <a:custGeom>
            <a:avLst/>
            <a:gdLst>
              <a:gd name="connsiteX0" fmla="*/ 215418 w 2864371"/>
              <a:gd name="connsiteY0" fmla="*/ 0 h 3200399"/>
              <a:gd name="connsiteX1" fmla="*/ 2648538 w 2864371"/>
              <a:gd name="connsiteY1" fmla="*/ 0 h 3200399"/>
              <a:gd name="connsiteX2" fmla="*/ 2864371 w 2864371"/>
              <a:gd name="connsiteY2" fmla="*/ 215833 h 3200399"/>
              <a:gd name="connsiteX3" fmla="*/ 2864371 w 2864371"/>
              <a:gd name="connsiteY3" fmla="*/ 2984567 h 3200399"/>
              <a:gd name="connsiteX4" fmla="*/ 2692036 w 2864371"/>
              <a:gd name="connsiteY4" fmla="*/ 3196015 h 3200399"/>
              <a:gd name="connsiteX5" fmla="*/ 2648548 w 2864371"/>
              <a:gd name="connsiteY5" fmla="*/ 3200399 h 3200399"/>
              <a:gd name="connsiteX6" fmla="*/ 215408 w 2864371"/>
              <a:gd name="connsiteY6" fmla="*/ 3200399 h 3200399"/>
              <a:gd name="connsiteX7" fmla="*/ 171920 w 2864371"/>
              <a:gd name="connsiteY7" fmla="*/ 3196015 h 3200399"/>
              <a:gd name="connsiteX8" fmla="*/ 3970 w 2864371"/>
              <a:gd name="connsiteY8" fmla="*/ 3028065 h 3200399"/>
              <a:gd name="connsiteX9" fmla="*/ 0 w 2864371"/>
              <a:gd name="connsiteY9" fmla="*/ 2988684 h 3200399"/>
              <a:gd name="connsiteX10" fmla="*/ 0 w 2864371"/>
              <a:gd name="connsiteY10" fmla="*/ 211716 h 3200399"/>
              <a:gd name="connsiteX11" fmla="*/ 3970 w 2864371"/>
              <a:gd name="connsiteY11" fmla="*/ 172335 h 3200399"/>
              <a:gd name="connsiteX12" fmla="*/ 215418 w 2864371"/>
              <a:gd name="connsiteY12" fmla="*/ 0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4371" h="3200399">
                <a:moveTo>
                  <a:pt x="215418" y="0"/>
                </a:moveTo>
                <a:lnTo>
                  <a:pt x="2648538" y="0"/>
                </a:lnTo>
                <a:cubicBezTo>
                  <a:pt x="2767739" y="0"/>
                  <a:pt x="2864371" y="96632"/>
                  <a:pt x="2864371" y="215833"/>
                </a:cubicBezTo>
                <a:lnTo>
                  <a:pt x="2864371" y="2984567"/>
                </a:lnTo>
                <a:cubicBezTo>
                  <a:pt x="2864371" y="3088868"/>
                  <a:pt x="2790387" y="3175890"/>
                  <a:pt x="2692036" y="3196015"/>
                </a:cubicBezTo>
                <a:lnTo>
                  <a:pt x="2648548" y="3200399"/>
                </a:lnTo>
                <a:lnTo>
                  <a:pt x="215408" y="3200399"/>
                </a:lnTo>
                <a:lnTo>
                  <a:pt x="171920" y="3196015"/>
                </a:lnTo>
                <a:cubicBezTo>
                  <a:pt x="87619" y="3178765"/>
                  <a:pt x="21221" y="3112366"/>
                  <a:pt x="3970" y="3028065"/>
                </a:cubicBezTo>
                <a:lnTo>
                  <a:pt x="0" y="2988684"/>
                </a:lnTo>
                <a:lnTo>
                  <a:pt x="0" y="211716"/>
                </a:lnTo>
                <a:lnTo>
                  <a:pt x="3970" y="172335"/>
                </a:lnTo>
                <a:cubicBezTo>
                  <a:pt x="24096" y="73984"/>
                  <a:pt x="111117" y="0"/>
                  <a:pt x="21541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0440C605-BE43-9983-2E64-E50926A372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1805" y="1200152"/>
            <a:ext cx="2863955" cy="3200399"/>
          </a:xfrm>
          <a:custGeom>
            <a:avLst/>
            <a:gdLst>
              <a:gd name="connsiteX0" fmla="*/ 215002 w 2863955"/>
              <a:gd name="connsiteY0" fmla="*/ 0 h 3200399"/>
              <a:gd name="connsiteX1" fmla="*/ 2648122 w 2863955"/>
              <a:gd name="connsiteY1" fmla="*/ 0 h 3200399"/>
              <a:gd name="connsiteX2" fmla="*/ 2863955 w 2863955"/>
              <a:gd name="connsiteY2" fmla="*/ 215833 h 3200399"/>
              <a:gd name="connsiteX3" fmla="*/ 2863955 w 2863955"/>
              <a:gd name="connsiteY3" fmla="*/ 2984567 h 3200399"/>
              <a:gd name="connsiteX4" fmla="*/ 2691620 w 2863955"/>
              <a:gd name="connsiteY4" fmla="*/ 3196015 h 3200399"/>
              <a:gd name="connsiteX5" fmla="*/ 2648132 w 2863955"/>
              <a:gd name="connsiteY5" fmla="*/ 3200399 h 3200399"/>
              <a:gd name="connsiteX6" fmla="*/ 214992 w 2863955"/>
              <a:gd name="connsiteY6" fmla="*/ 3200399 h 3200399"/>
              <a:gd name="connsiteX7" fmla="*/ 171504 w 2863955"/>
              <a:gd name="connsiteY7" fmla="*/ 3196015 h 3200399"/>
              <a:gd name="connsiteX8" fmla="*/ 3554 w 2863955"/>
              <a:gd name="connsiteY8" fmla="*/ 3028065 h 3200399"/>
              <a:gd name="connsiteX9" fmla="*/ 0 w 2863955"/>
              <a:gd name="connsiteY9" fmla="*/ 2992810 h 3200399"/>
              <a:gd name="connsiteX10" fmla="*/ 0 w 2863955"/>
              <a:gd name="connsiteY10" fmla="*/ 207590 h 3200399"/>
              <a:gd name="connsiteX11" fmla="*/ 3554 w 2863955"/>
              <a:gd name="connsiteY11" fmla="*/ 172335 h 3200399"/>
              <a:gd name="connsiteX12" fmla="*/ 215002 w 2863955"/>
              <a:gd name="connsiteY12" fmla="*/ 0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3955" h="3200399">
                <a:moveTo>
                  <a:pt x="215002" y="0"/>
                </a:moveTo>
                <a:lnTo>
                  <a:pt x="2648122" y="0"/>
                </a:lnTo>
                <a:cubicBezTo>
                  <a:pt x="2767323" y="0"/>
                  <a:pt x="2863955" y="96632"/>
                  <a:pt x="2863955" y="215833"/>
                </a:cubicBezTo>
                <a:lnTo>
                  <a:pt x="2863955" y="2984567"/>
                </a:lnTo>
                <a:cubicBezTo>
                  <a:pt x="2863955" y="3088868"/>
                  <a:pt x="2789971" y="3175890"/>
                  <a:pt x="2691620" y="3196015"/>
                </a:cubicBezTo>
                <a:lnTo>
                  <a:pt x="2648132" y="3200399"/>
                </a:lnTo>
                <a:lnTo>
                  <a:pt x="214992" y="3200399"/>
                </a:lnTo>
                <a:lnTo>
                  <a:pt x="171504" y="3196015"/>
                </a:lnTo>
                <a:cubicBezTo>
                  <a:pt x="87203" y="3178765"/>
                  <a:pt x="20805" y="3112366"/>
                  <a:pt x="3554" y="3028065"/>
                </a:cubicBezTo>
                <a:lnTo>
                  <a:pt x="0" y="2992810"/>
                </a:lnTo>
                <a:lnTo>
                  <a:pt x="0" y="207590"/>
                </a:lnTo>
                <a:lnTo>
                  <a:pt x="3554" y="172335"/>
                </a:lnTo>
                <a:cubicBezTo>
                  <a:pt x="23680" y="73984"/>
                  <a:pt x="110701" y="0"/>
                  <a:pt x="2150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D743FBD-D04B-E909-4C26-73CBE35CD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411" y="3415027"/>
            <a:ext cx="2864785" cy="985523"/>
          </a:xfrm>
          <a:custGeom>
            <a:avLst/>
            <a:gdLst>
              <a:gd name="connsiteX0" fmla="*/ 0 w 2864785"/>
              <a:gd name="connsiteY0" fmla="*/ 0 h 985523"/>
              <a:gd name="connsiteX1" fmla="*/ 2864785 w 2864785"/>
              <a:gd name="connsiteY1" fmla="*/ 0 h 985523"/>
              <a:gd name="connsiteX2" fmla="*/ 2864785 w 2864785"/>
              <a:gd name="connsiteY2" fmla="*/ 769691 h 985523"/>
              <a:gd name="connsiteX3" fmla="*/ 2692450 w 2864785"/>
              <a:gd name="connsiteY3" fmla="*/ 981139 h 985523"/>
              <a:gd name="connsiteX4" fmla="*/ 2648962 w 2864785"/>
              <a:gd name="connsiteY4" fmla="*/ 985523 h 985523"/>
              <a:gd name="connsiteX5" fmla="*/ 215822 w 2864785"/>
              <a:gd name="connsiteY5" fmla="*/ 985523 h 985523"/>
              <a:gd name="connsiteX6" fmla="*/ 172334 w 2864785"/>
              <a:gd name="connsiteY6" fmla="*/ 981139 h 985523"/>
              <a:gd name="connsiteX7" fmla="*/ 4384 w 2864785"/>
              <a:gd name="connsiteY7" fmla="*/ 813189 h 985523"/>
              <a:gd name="connsiteX8" fmla="*/ 0 w 2864785"/>
              <a:gd name="connsiteY8" fmla="*/ 769701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4785" h="985523">
                <a:moveTo>
                  <a:pt x="0" y="0"/>
                </a:moveTo>
                <a:lnTo>
                  <a:pt x="2864785" y="0"/>
                </a:lnTo>
                <a:lnTo>
                  <a:pt x="2864785" y="769691"/>
                </a:lnTo>
                <a:cubicBezTo>
                  <a:pt x="2864785" y="873992"/>
                  <a:pt x="2790801" y="961014"/>
                  <a:pt x="2692450" y="981139"/>
                </a:cubicBezTo>
                <a:lnTo>
                  <a:pt x="2648962" y="985523"/>
                </a:lnTo>
                <a:lnTo>
                  <a:pt x="215822" y="985523"/>
                </a:lnTo>
                <a:lnTo>
                  <a:pt x="172334" y="981139"/>
                </a:lnTo>
                <a:cubicBezTo>
                  <a:pt x="88033" y="963889"/>
                  <a:pt x="21635" y="897490"/>
                  <a:pt x="4384" y="813189"/>
                </a:cubicBezTo>
                <a:lnTo>
                  <a:pt x="0" y="769701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D406FAE-67B9-4AB8-AA7C-A0FBB5635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39608" y="3415027"/>
            <a:ext cx="2864371" cy="985523"/>
          </a:xfrm>
          <a:custGeom>
            <a:avLst/>
            <a:gdLst>
              <a:gd name="connsiteX0" fmla="*/ 0 w 2864371"/>
              <a:gd name="connsiteY0" fmla="*/ 0 h 985523"/>
              <a:gd name="connsiteX1" fmla="*/ 2864371 w 2864371"/>
              <a:gd name="connsiteY1" fmla="*/ 0 h 985523"/>
              <a:gd name="connsiteX2" fmla="*/ 2864371 w 2864371"/>
              <a:gd name="connsiteY2" fmla="*/ 769691 h 985523"/>
              <a:gd name="connsiteX3" fmla="*/ 2692036 w 2864371"/>
              <a:gd name="connsiteY3" fmla="*/ 981139 h 985523"/>
              <a:gd name="connsiteX4" fmla="*/ 2648548 w 2864371"/>
              <a:gd name="connsiteY4" fmla="*/ 985523 h 985523"/>
              <a:gd name="connsiteX5" fmla="*/ 215408 w 2864371"/>
              <a:gd name="connsiteY5" fmla="*/ 985523 h 985523"/>
              <a:gd name="connsiteX6" fmla="*/ 171920 w 2864371"/>
              <a:gd name="connsiteY6" fmla="*/ 981139 h 985523"/>
              <a:gd name="connsiteX7" fmla="*/ 3970 w 2864371"/>
              <a:gd name="connsiteY7" fmla="*/ 813189 h 985523"/>
              <a:gd name="connsiteX8" fmla="*/ 0 w 2864371"/>
              <a:gd name="connsiteY8" fmla="*/ 773808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4371" h="985523">
                <a:moveTo>
                  <a:pt x="0" y="0"/>
                </a:moveTo>
                <a:lnTo>
                  <a:pt x="2864371" y="0"/>
                </a:lnTo>
                <a:lnTo>
                  <a:pt x="2864371" y="769691"/>
                </a:lnTo>
                <a:cubicBezTo>
                  <a:pt x="2864371" y="873992"/>
                  <a:pt x="2790387" y="961014"/>
                  <a:pt x="2692036" y="981139"/>
                </a:cubicBezTo>
                <a:lnTo>
                  <a:pt x="2648548" y="985523"/>
                </a:lnTo>
                <a:lnTo>
                  <a:pt x="215408" y="985523"/>
                </a:lnTo>
                <a:lnTo>
                  <a:pt x="171920" y="981139"/>
                </a:lnTo>
                <a:cubicBezTo>
                  <a:pt x="87619" y="963889"/>
                  <a:pt x="21221" y="897490"/>
                  <a:pt x="3970" y="813189"/>
                </a:cubicBezTo>
                <a:lnTo>
                  <a:pt x="0" y="773808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D9BC82-70CE-A94C-9747-8476530257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1805" y="3415027"/>
            <a:ext cx="2863955" cy="985523"/>
          </a:xfrm>
          <a:custGeom>
            <a:avLst/>
            <a:gdLst>
              <a:gd name="connsiteX0" fmla="*/ 0 w 2863955"/>
              <a:gd name="connsiteY0" fmla="*/ 0 h 985523"/>
              <a:gd name="connsiteX1" fmla="*/ 2863955 w 2863955"/>
              <a:gd name="connsiteY1" fmla="*/ 0 h 985523"/>
              <a:gd name="connsiteX2" fmla="*/ 2863955 w 2863955"/>
              <a:gd name="connsiteY2" fmla="*/ 769691 h 985523"/>
              <a:gd name="connsiteX3" fmla="*/ 2691620 w 2863955"/>
              <a:gd name="connsiteY3" fmla="*/ 981139 h 985523"/>
              <a:gd name="connsiteX4" fmla="*/ 2648132 w 2863955"/>
              <a:gd name="connsiteY4" fmla="*/ 985523 h 985523"/>
              <a:gd name="connsiteX5" fmla="*/ 214992 w 2863955"/>
              <a:gd name="connsiteY5" fmla="*/ 985523 h 985523"/>
              <a:gd name="connsiteX6" fmla="*/ 171504 w 2863955"/>
              <a:gd name="connsiteY6" fmla="*/ 981139 h 985523"/>
              <a:gd name="connsiteX7" fmla="*/ 3554 w 2863955"/>
              <a:gd name="connsiteY7" fmla="*/ 813189 h 985523"/>
              <a:gd name="connsiteX8" fmla="*/ 0 w 2863955"/>
              <a:gd name="connsiteY8" fmla="*/ 777935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3955" h="985523">
                <a:moveTo>
                  <a:pt x="0" y="0"/>
                </a:moveTo>
                <a:lnTo>
                  <a:pt x="2863955" y="0"/>
                </a:lnTo>
                <a:lnTo>
                  <a:pt x="2863955" y="769691"/>
                </a:lnTo>
                <a:cubicBezTo>
                  <a:pt x="2863955" y="873992"/>
                  <a:pt x="2789971" y="961014"/>
                  <a:pt x="2691620" y="981139"/>
                </a:cubicBezTo>
                <a:lnTo>
                  <a:pt x="2648132" y="985523"/>
                </a:lnTo>
                <a:lnTo>
                  <a:pt x="214992" y="985523"/>
                </a:lnTo>
                <a:lnTo>
                  <a:pt x="171504" y="981139"/>
                </a:lnTo>
                <a:cubicBezTo>
                  <a:pt x="87203" y="963889"/>
                  <a:pt x="20805" y="897490"/>
                  <a:pt x="3554" y="813189"/>
                </a:cubicBezTo>
                <a:lnTo>
                  <a:pt x="0" y="777935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68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 userDrawn="1">
          <p15:clr>
            <a:srgbClr val="FBAE40"/>
          </p15:clr>
        </p15:guide>
        <p15:guide id="2" orient="horz" pos="75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0944A66-91EC-7948-48C0-88748FD3A0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7409" y="1200150"/>
            <a:ext cx="2112471" cy="3200400"/>
          </a:xfrm>
          <a:custGeom>
            <a:avLst/>
            <a:gdLst>
              <a:gd name="connsiteX0" fmla="*/ 211605 w 2112471"/>
              <a:gd name="connsiteY0" fmla="*/ 0 h 3200400"/>
              <a:gd name="connsiteX1" fmla="*/ 1900865 w 2112471"/>
              <a:gd name="connsiteY1" fmla="*/ 0 h 3200400"/>
              <a:gd name="connsiteX2" fmla="*/ 2112471 w 2112471"/>
              <a:gd name="connsiteY2" fmla="*/ 211606 h 3200400"/>
              <a:gd name="connsiteX3" fmla="*/ 2112471 w 2112471"/>
              <a:gd name="connsiteY3" fmla="*/ 2988794 h 3200400"/>
              <a:gd name="connsiteX4" fmla="*/ 1900865 w 2112471"/>
              <a:gd name="connsiteY4" fmla="*/ 3200400 h 3200400"/>
              <a:gd name="connsiteX5" fmla="*/ 211605 w 2112471"/>
              <a:gd name="connsiteY5" fmla="*/ 3200400 h 3200400"/>
              <a:gd name="connsiteX6" fmla="*/ 4298 w 2112471"/>
              <a:gd name="connsiteY6" fmla="*/ 3031440 h 3200400"/>
              <a:gd name="connsiteX7" fmla="*/ 0 w 2112471"/>
              <a:gd name="connsiteY7" fmla="*/ 2988804 h 3200400"/>
              <a:gd name="connsiteX8" fmla="*/ 0 w 2112471"/>
              <a:gd name="connsiteY8" fmla="*/ 211596 h 3200400"/>
              <a:gd name="connsiteX9" fmla="*/ 4298 w 2112471"/>
              <a:gd name="connsiteY9" fmla="*/ 168960 h 3200400"/>
              <a:gd name="connsiteX10" fmla="*/ 211605 w 2112471"/>
              <a:gd name="connsiteY10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2471" h="3200400">
                <a:moveTo>
                  <a:pt x="211605" y="0"/>
                </a:moveTo>
                <a:lnTo>
                  <a:pt x="1900865" y="0"/>
                </a:lnTo>
                <a:cubicBezTo>
                  <a:pt x="2017732" y="0"/>
                  <a:pt x="2112471" y="94739"/>
                  <a:pt x="2112471" y="211606"/>
                </a:cubicBezTo>
                <a:lnTo>
                  <a:pt x="2112471" y="2988794"/>
                </a:lnTo>
                <a:cubicBezTo>
                  <a:pt x="2112471" y="3105661"/>
                  <a:pt x="2017732" y="3200400"/>
                  <a:pt x="1900865" y="3200400"/>
                </a:cubicBezTo>
                <a:lnTo>
                  <a:pt x="211605" y="3200400"/>
                </a:lnTo>
                <a:cubicBezTo>
                  <a:pt x="109346" y="3200400"/>
                  <a:pt x="24030" y="3127866"/>
                  <a:pt x="4298" y="3031440"/>
                </a:cubicBezTo>
                <a:lnTo>
                  <a:pt x="0" y="2988804"/>
                </a:lnTo>
                <a:lnTo>
                  <a:pt x="0" y="211596"/>
                </a:lnTo>
                <a:lnTo>
                  <a:pt x="4298" y="168960"/>
                </a:lnTo>
                <a:cubicBezTo>
                  <a:pt x="24030" y="72535"/>
                  <a:pt x="109346" y="0"/>
                  <a:pt x="21160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FB9F677-EBC3-F111-C2B8-278644E377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92818" y="1200150"/>
            <a:ext cx="2108703" cy="3200400"/>
          </a:xfrm>
          <a:custGeom>
            <a:avLst/>
            <a:gdLst>
              <a:gd name="connsiteX0" fmla="*/ 207837 w 2108703"/>
              <a:gd name="connsiteY0" fmla="*/ 0 h 3200400"/>
              <a:gd name="connsiteX1" fmla="*/ 1897097 w 2108703"/>
              <a:gd name="connsiteY1" fmla="*/ 0 h 3200400"/>
              <a:gd name="connsiteX2" fmla="*/ 2108703 w 2108703"/>
              <a:gd name="connsiteY2" fmla="*/ 211606 h 3200400"/>
              <a:gd name="connsiteX3" fmla="*/ 2108703 w 2108703"/>
              <a:gd name="connsiteY3" fmla="*/ 2988794 h 3200400"/>
              <a:gd name="connsiteX4" fmla="*/ 1897097 w 2108703"/>
              <a:gd name="connsiteY4" fmla="*/ 3200400 h 3200400"/>
              <a:gd name="connsiteX5" fmla="*/ 207837 w 2108703"/>
              <a:gd name="connsiteY5" fmla="*/ 3200400 h 3200400"/>
              <a:gd name="connsiteX6" fmla="*/ 530 w 2108703"/>
              <a:gd name="connsiteY6" fmla="*/ 3031440 h 3200400"/>
              <a:gd name="connsiteX7" fmla="*/ 0 w 2108703"/>
              <a:gd name="connsiteY7" fmla="*/ 3026182 h 3200400"/>
              <a:gd name="connsiteX8" fmla="*/ 0 w 2108703"/>
              <a:gd name="connsiteY8" fmla="*/ 174218 h 3200400"/>
              <a:gd name="connsiteX9" fmla="*/ 530 w 2108703"/>
              <a:gd name="connsiteY9" fmla="*/ 168960 h 3200400"/>
              <a:gd name="connsiteX10" fmla="*/ 207837 w 2108703"/>
              <a:gd name="connsiteY10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8703" h="3200400">
                <a:moveTo>
                  <a:pt x="207837" y="0"/>
                </a:moveTo>
                <a:lnTo>
                  <a:pt x="1897097" y="0"/>
                </a:lnTo>
                <a:cubicBezTo>
                  <a:pt x="2013964" y="0"/>
                  <a:pt x="2108703" y="94739"/>
                  <a:pt x="2108703" y="211606"/>
                </a:cubicBezTo>
                <a:lnTo>
                  <a:pt x="2108703" y="2988794"/>
                </a:lnTo>
                <a:cubicBezTo>
                  <a:pt x="2108703" y="3105661"/>
                  <a:pt x="2013964" y="3200400"/>
                  <a:pt x="1897097" y="3200400"/>
                </a:cubicBezTo>
                <a:lnTo>
                  <a:pt x="207837" y="3200400"/>
                </a:lnTo>
                <a:cubicBezTo>
                  <a:pt x="105579" y="3200400"/>
                  <a:pt x="20262" y="3127866"/>
                  <a:pt x="530" y="3031440"/>
                </a:cubicBezTo>
                <a:lnTo>
                  <a:pt x="0" y="3026182"/>
                </a:lnTo>
                <a:lnTo>
                  <a:pt x="0" y="174218"/>
                </a:lnTo>
                <a:lnTo>
                  <a:pt x="530" y="168960"/>
                </a:lnTo>
                <a:cubicBezTo>
                  <a:pt x="20262" y="72535"/>
                  <a:pt x="105579" y="0"/>
                  <a:pt x="2078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A0C2053-92DF-E067-4A8C-403AA7D034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44458" y="1200150"/>
            <a:ext cx="2107048" cy="3200400"/>
          </a:xfrm>
          <a:custGeom>
            <a:avLst/>
            <a:gdLst>
              <a:gd name="connsiteX0" fmla="*/ 206182 w 2107048"/>
              <a:gd name="connsiteY0" fmla="*/ 0 h 3200400"/>
              <a:gd name="connsiteX1" fmla="*/ 1895442 w 2107048"/>
              <a:gd name="connsiteY1" fmla="*/ 0 h 3200400"/>
              <a:gd name="connsiteX2" fmla="*/ 2107048 w 2107048"/>
              <a:gd name="connsiteY2" fmla="*/ 211606 h 3200400"/>
              <a:gd name="connsiteX3" fmla="*/ 2107048 w 2107048"/>
              <a:gd name="connsiteY3" fmla="*/ 2988794 h 3200400"/>
              <a:gd name="connsiteX4" fmla="*/ 1895442 w 2107048"/>
              <a:gd name="connsiteY4" fmla="*/ 3200400 h 3200400"/>
              <a:gd name="connsiteX5" fmla="*/ 206182 w 2107048"/>
              <a:gd name="connsiteY5" fmla="*/ 3200400 h 3200400"/>
              <a:gd name="connsiteX6" fmla="*/ 11205 w 2107048"/>
              <a:gd name="connsiteY6" fmla="*/ 3071161 h 3200400"/>
              <a:gd name="connsiteX7" fmla="*/ 0 w 2107048"/>
              <a:gd name="connsiteY7" fmla="*/ 3035064 h 3200400"/>
              <a:gd name="connsiteX8" fmla="*/ 0 w 2107048"/>
              <a:gd name="connsiteY8" fmla="*/ 165336 h 3200400"/>
              <a:gd name="connsiteX9" fmla="*/ 11205 w 2107048"/>
              <a:gd name="connsiteY9" fmla="*/ 129239 h 3200400"/>
              <a:gd name="connsiteX10" fmla="*/ 206182 w 2107048"/>
              <a:gd name="connsiteY10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7048" h="3200400">
                <a:moveTo>
                  <a:pt x="206182" y="0"/>
                </a:moveTo>
                <a:lnTo>
                  <a:pt x="1895442" y="0"/>
                </a:lnTo>
                <a:cubicBezTo>
                  <a:pt x="2012309" y="0"/>
                  <a:pt x="2107048" y="94739"/>
                  <a:pt x="2107048" y="211606"/>
                </a:cubicBezTo>
                <a:lnTo>
                  <a:pt x="2107048" y="2988794"/>
                </a:lnTo>
                <a:cubicBezTo>
                  <a:pt x="2107048" y="3105661"/>
                  <a:pt x="2012309" y="3200400"/>
                  <a:pt x="1895442" y="3200400"/>
                </a:cubicBezTo>
                <a:lnTo>
                  <a:pt x="206182" y="3200400"/>
                </a:lnTo>
                <a:cubicBezTo>
                  <a:pt x="118532" y="3200400"/>
                  <a:pt x="43329" y="3147110"/>
                  <a:pt x="11205" y="3071161"/>
                </a:cubicBezTo>
                <a:lnTo>
                  <a:pt x="0" y="3035064"/>
                </a:lnTo>
                <a:lnTo>
                  <a:pt x="0" y="165336"/>
                </a:lnTo>
                <a:lnTo>
                  <a:pt x="11205" y="129239"/>
                </a:lnTo>
                <a:cubicBezTo>
                  <a:pt x="43329" y="53291"/>
                  <a:pt x="118532" y="0"/>
                  <a:pt x="2061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EBC97E6-B407-C994-0C1B-CD8AE9E015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94443" y="1200150"/>
            <a:ext cx="2107048" cy="3200400"/>
          </a:xfrm>
          <a:custGeom>
            <a:avLst/>
            <a:gdLst>
              <a:gd name="connsiteX0" fmla="*/ 206182 w 2107048"/>
              <a:gd name="connsiteY0" fmla="*/ 0 h 3200400"/>
              <a:gd name="connsiteX1" fmla="*/ 1895442 w 2107048"/>
              <a:gd name="connsiteY1" fmla="*/ 0 h 3200400"/>
              <a:gd name="connsiteX2" fmla="*/ 2107048 w 2107048"/>
              <a:gd name="connsiteY2" fmla="*/ 211606 h 3200400"/>
              <a:gd name="connsiteX3" fmla="*/ 2107048 w 2107048"/>
              <a:gd name="connsiteY3" fmla="*/ 2988794 h 3200400"/>
              <a:gd name="connsiteX4" fmla="*/ 1895442 w 2107048"/>
              <a:gd name="connsiteY4" fmla="*/ 3200400 h 3200400"/>
              <a:gd name="connsiteX5" fmla="*/ 206182 w 2107048"/>
              <a:gd name="connsiteY5" fmla="*/ 3200400 h 3200400"/>
              <a:gd name="connsiteX6" fmla="*/ 11205 w 2107048"/>
              <a:gd name="connsiteY6" fmla="*/ 3071161 h 3200400"/>
              <a:gd name="connsiteX7" fmla="*/ 0 w 2107048"/>
              <a:gd name="connsiteY7" fmla="*/ 3035064 h 3200400"/>
              <a:gd name="connsiteX8" fmla="*/ 0 w 2107048"/>
              <a:gd name="connsiteY8" fmla="*/ 165336 h 3200400"/>
              <a:gd name="connsiteX9" fmla="*/ 11205 w 2107048"/>
              <a:gd name="connsiteY9" fmla="*/ 129239 h 3200400"/>
              <a:gd name="connsiteX10" fmla="*/ 206182 w 2107048"/>
              <a:gd name="connsiteY10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7048" h="3200400">
                <a:moveTo>
                  <a:pt x="206182" y="0"/>
                </a:moveTo>
                <a:lnTo>
                  <a:pt x="1895442" y="0"/>
                </a:lnTo>
                <a:cubicBezTo>
                  <a:pt x="2012309" y="0"/>
                  <a:pt x="2107048" y="94739"/>
                  <a:pt x="2107048" y="211606"/>
                </a:cubicBezTo>
                <a:lnTo>
                  <a:pt x="2107048" y="2988794"/>
                </a:lnTo>
                <a:cubicBezTo>
                  <a:pt x="2107048" y="3105661"/>
                  <a:pt x="2012309" y="3200400"/>
                  <a:pt x="1895442" y="3200400"/>
                </a:cubicBezTo>
                <a:lnTo>
                  <a:pt x="206182" y="3200400"/>
                </a:lnTo>
                <a:cubicBezTo>
                  <a:pt x="118532" y="3200400"/>
                  <a:pt x="43329" y="3147110"/>
                  <a:pt x="11205" y="3071161"/>
                </a:cubicBezTo>
                <a:lnTo>
                  <a:pt x="0" y="3035064"/>
                </a:lnTo>
                <a:lnTo>
                  <a:pt x="0" y="165336"/>
                </a:lnTo>
                <a:lnTo>
                  <a:pt x="11205" y="129239"/>
                </a:lnTo>
                <a:cubicBezTo>
                  <a:pt x="43329" y="53291"/>
                  <a:pt x="118532" y="0"/>
                  <a:pt x="2061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068088E-0E58-BEE4-1A11-535609E8E4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409" y="3415027"/>
            <a:ext cx="2112471" cy="985523"/>
          </a:xfrm>
          <a:custGeom>
            <a:avLst/>
            <a:gdLst>
              <a:gd name="connsiteX0" fmla="*/ 0 w 2112471"/>
              <a:gd name="connsiteY0" fmla="*/ 0 h 985523"/>
              <a:gd name="connsiteX1" fmla="*/ 2112471 w 2112471"/>
              <a:gd name="connsiteY1" fmla="*/ 0 h 985523"/>
              <a:gd name="connsiteX2" fmla="*/ 2112471 w 2112471"/>
              <a:gd name="connsiteY2" fmla="*/ 773927 h 985523"/>
              <a:gd name="connsiteX3" fmla="*/ 2108173 w 2112471"/>
              <a:gd name="connsiteY3" fmla="*/ 816563 h 985523"/>
              <a:gd name="connsiteX4" fmla="*/ 1900866 w 2112471"/>
              <a:gd name="connsiteY4" fmla="*/ 985523 h 985523"/>
              <a:gd name="connsiteX5" fmla="*/ 211606 w 2112471"/>
              <a:gd name="connsiteY5" fmla="*/ 985523 h 985523"/>
              <a:gd name="connsiteX6" fmla="*/ 0 w 2112471"/>
              <a:gd name="connsiteY6" fmla="*/ 773917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2471" h="985523">
                <a:moveTo>
                  <a:pt x="0" y="0"/>
                </a:moveTo>
                <a:lnTo>
                  <a:pt x="2112471" y="0"/>
                </a:lnTo>
                <a:lnTo>
                  <a:pt x="2112471" y="773927"/>
                </a:lnTo>
                <a:lnTo>
                  <a:pt x="2108173" y="816563"/>
                </a:lnTo>
                <a:cubicBezTo>
                  <a:pt x="2088442" y="912989"/>
                  <a:pt x="2003125" y="985523"/>
                  <a:pt x="1900866" y="985523"/>
                </a:cubicBezTo>
                <a:lnTo>
                  <a:pt x="211606" y="985523"/>
                </a:lnTo>
                <a:cubicBezTo>
                  <a:pt x="94739" y="985523"/>
                  <a:pt x="0" y="890784"/>
                  <a:pt x="0" y="773917"/>
                </a:cubicBez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8DA0BF9-D317-BC76-57FE-0E3EF4648F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3368" y="3415027"/>
            <a:ext cx="2107051" cy="985523"/>
          </a:xfrm>
          <a:custGeom>
            <a:avLst/>
            <a:gdLst>
              <a:gd name="connsiteX0" fmla="*/ 0 w 2107051"/>
              <a:gd name="connsiteY0" fmla="*/ 0 h 985523"/>
              <a:gd name="connsiteX1" fmla="*/ 2107051 w 2107051"/>
              <a:gd name="connsiteY1" fmla="*/ 0 h 985523"/>
              <a:gd name="connsiteX2" fmla="*/ 2107051 w 2107051"/>
              <a:gd name="connsiteY2" fmla="*/ 784849 h 985523"/>
              <a:gd name="connsiteX3" fmla="*/ 2103854 w 2107051"/>
              <a:gd name="connsiteY3" fmla="*/ 816563 h 985523"/>
              <a:gd name="connsiteX4" fmla="*/ 1896547 w 2107051"/>
              <a:gd name="connsiteY4" fmla="*/ 985523 h 985523"/>
              <a:gd name="connsiteX5" fmla="*/ 207287 w 2107051"/>
              <a:gd name="connsiteY5" fmla="*/ 985523 h 985523"/>
              <a:gd name="connsiteX6" fmla="*/ 12310 w 2107051"/>
              <a:gd name="connsiteY6" fmla="*/ 856284 h 985523"/>
              <a:gd name="connsiteX7" fmla="*/ 0 w 2107051"/>
              <a:gd name="connsiteY7" fmla="*/ 816627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7051" h="985523">
                <a:moveTo>
                  <a:pt x="0" y="0"/>
                </a:moveTo>
                <a:lnTo>
                  <a:pt x="2107051" y="0"/>
                </a:lnTo>
                <a:lnTo>
                  <a:pt x="2107051" y="784849"/>
                </a:lnTo>
                <a:lnTo>
                  <a:pt x="2103854" y="816563"/>
                </a:lnTo>
                <a:cubicBezTo>
                  <a:pt x="2084123" y="912989"/>
                  <a:pt x="1998806" y="985523"/>
                  <a:pt x="1896547" y="985523"/>
                </a:cubicBezTo>
                <a:lnTo>
                  <a:pt x="207287" y="985523"/>
                </a:lnTo>
                <a:cubicBezTo>
                  <a:pt x="119637" y="985523"/>
                  <a:pt x="44434" y="932233"/>
                  <a:pt x="12310" y="856284"/>
                </a:cubicBezTo>
                <a:lnTo>
                  <a:pt x="0" y="816627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7C96334-C9A5-5F1A-31D3-2B79727DD2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3907" y="3415027"/>
            <a:ext cx="2107049" cy="985523"/>
          </a:xfrm>
          <a:custGeom>
            <a:avLst/>
            <a:gdLst>
              <a:gd name="connsiteX0" fmla="*/ 0 w 2107049"/>
              <a:gd name="connsiteY0" fmla="*/ 0 h 985523"/>
              <a:gd name="connsiteX1" fmla="*/ 2107049 w 2107049"/>
              <a:gd name="connsiteY1" fmla="*/ 0 h 985523"/>
              <a:gd name="connsiteX2" fmla="*/ 2107049 w 2107049"/>
              <a:gd name="connsiteY2" fmla="*/ 779383 h 985523"/>
              <a:gd name="connsiteX3" fmla="*/ 2103301 w 2107049"/>
              <a:gd name="connsiteY3" fmla="*/ 816563 h 985523"/>
              <a:gd name="connsiteX4" fmla="*/ 1895994 w 2107049"/>
              <a:gd name="connsiteY4" fmla="*/ 985523 h 985523"/>
              <a:gd name="connsiteX5" fmla="*/ 206734 w 2107049"/>
              <a:gd name="connsiteY5" fmla="*/ 985523 h 985523"/>
              <a:gd name="connsiteX6" fmla="*/ 11757 w 2107049"/>
              <a:gd name="connsiteY6" fmla="*/ 856284 h 985523"/>
              <a:gd name="connsiteX7" fmla="*/ 0 w 2107049"/>
              <a:gd name="connsiteY7" fmla="*/ 818409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7049" h="985523">
                <a:moveTo>
                  <a:pt x="0" y="0"/>
                </a:moveTo>
                <a:lnTo>
                  <a:pt x="2107049" y="0"/>
                </a:lnTo>
                <a:lnTo>
                  <a:pt x="2107049" y="779383"/>
                </a:lnTo>
                <a:lnTo>
                  <a:pt x="2103301" y="816563"/>
                </a:lnTo>
                <a:cubicBezTo>
                  <a:pt x="2083570" y="912989"/>
                  <a:pt x="1998253" y="985523"/>
                  <a:pt x="1895994" y="985523"/>
                </a:cubicBezTo>
                <a:lnTo>
                  <a:pt x="206734" y="985523"/>
                </a:lnTo>
                <a:cubicBezTo>
                  <a:pt x="119084" y="985523"/>
                  <a:pt x="43881" y="932233"/>
                  <a:pt x="11757" y="856284"/>
                </a:cubicBezTo>
                <a:lnTo>
                  <a:pt x="0" y="818409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100CB7C-9A6D-FADE-DE58-2EC54F1D31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443" y="3415027"/>
            <a:ext cx="2107049" cy="985523"/>
          </a:xfrm>
          <a:custGeom>
            <a:avLst/>
            <a:gdLst>
              <a:gd name="connsiteX0" fmla="*/ 0 w 2107049"/>
              <a:gd name="connsiteY0" fmla="*/ 0 h 985523"/>
              <a:gd name="connsiteX1" fmla="*/ 2107049 w 2107049"/>
              <a:gd name="connsiteY1" fmla="*/ 0 h 985523"/>
              <a:gd name="connsiteX2" fmla="*/ 2107049 w 2107049"/>
              <a:gd name="connsiteY2" fmla="*/ 773917 h 985523"/>
              <a:gd name="connsiteX3" fmla="*/ 1895443 w 2107049"/>
              <a:gd name="connsiteY3" fmla="*/ 985523 h 985523"/>
              <a:gd name="connsiteX4" fmla="*/ 206183 w 2107049"/>
              <a:gd name="connsiteY4" fmla="*/ 985523 h 985523"/>
              <a:gd name="connsiteX5" fmla="*/ 11206 w 2107049"/>
              <a:gd name="connsiteY5" fmla="*/ 856284 h 985523"/>
              <a:gd name="connsiteX6" fmla="*/ 0 w 2107049"/>
              <a:gd name="connsiteY6" fmla="*/ 820184 h 98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7049" h="985523">
                <a:moveTo>
                  <a:pt x="0" y="0"/>
                </a:moveTo>
                <a:lnTo>
                  <a:pt x="2107049" y="0"/>
                </a:lnTo>
                <a:lnTo>
                  <a:pt x="2107049" y="773917"/>
                </a:lnTo>
                <a:cubicBezTo>
                  <a:pt x="2107049" y="890784"/>
                  <a:pt x="2012310" y="985523"/>
                  <a:pt x="1895443" y="985523"/>
                </a:cubicBezTo>
                <a:lnTo>
                  <a:pt x="206183" y="985523"/>
                </a:lnTo>
                <a:cubicBezTo>
                  <a:pt x="118533" y="985523"/>
                  <a:pt x="43330" y="932233"/>
                  <a:pt x="11206" y="856284"/>
                </a:cubicBezTo>
                <a:lnTo>
                  <a:pt x="0" y="820184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20801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10505" y="210505"/>
            <a:ext cx="8722990" cy="4190045"/>
          </a:xfrm>
          <a:prstGeom prst="roundRect">
            <a:avLst>
              <a:gd name="adj" fmla="val 4063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7C80C2-F8EB-4DD5-9E17-5A5FAB8B00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64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9144000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AA7C27-3BBF-4413-A240-235998DA90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51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B05BFE-7039-5348-B071-07E3D500E41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226130"/>
            <a:ext cx="4545986" cy="2174420"/>
          </a:xfrm>
          <a:custGeom>
            <a:avLst/>
            <a:gdLst>
              <a:gd name="connsiteX0" fmla="*/ 0 w 4545986"/>
              <a:gd name="connsiteY0" fmla="*/ 0 h 2174420"/>
              <a:gd name="connsiteX1" fmla="*/ 2633731 w 4545986"/>
              <a:gd name="connsiteY1" fmla="*/ 0 h 2174420"/>
              <a:gd name="connsiteX2" fmla="*/ 2642521 w 4545986"/>
              <a:gd name="connsiteY2" fmla="*/ 174058 h 2174420"/>
              <a:gd name="connsiteX3" fmla="*/ 4373698 w 4545986"/>
              <a:gd name="connsiteY3" fmla="*/ 1905236 h 2174420"/>
              <a:gd name="connsiteX4" fmla="*/ 4545986 w 4545986"/>
              <a:gd name="connsiteY4" fmla="*/ 1913936 h 2174420"/>
              <a:gd name="connsiteX5" fmla="*/ 4545986 w 4545986"/>
              <a:gd name="connsiteY5" fmla="*/ 2174420 h 2174420"/>
              <a:gd name="connsiteX6" fmla="*/ 0 w 4545986"/>
              <a:gd name="connsiteY6" fmla="*/ 2174420 h 21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986" h="2174420">
                <a:moveTo>
                  <a:pt x="0" y="0"/>
                </a:moveTo>
                <a:lnTo>
                  <a:pt x="2633731" y="0"/>
                </a:lnTo>
                <a:lnTo>
                  <a:pt x="2642521" y="174058"/>
                </a:lnTo>
                <a:cubicBezTo>
                  <a:pt x="2735221" y="1086859"/>
                  <a:pt x="3460897" y="1812536"/>
                  <a:pt x="4373698" y="1905236"/>
                </a:cubicBezTo>
                <a:lnTo>
                  <a:pt x="4545986" y="1913936"/>
                </a:lnTo>
                <a:lnTo>
                  <a:pt x="4545986" y="2174420"/>
                </a:lnTo>
                <a:lnTo>
                  <a:pt x="0" y="217442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B48388-6D53-DD41-B725-C29AC654256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7886" y="0"/>
            <a:ext cx="4545986" cy="2174421"/>
          </a:xfrm>
          <a:custGeom>
            <a:avLst/>
            <a:gdLst>
              <a:gd name="connsiteX0" fmla="*/ 0 w 4545986"/>
              <a:gd name="connsiteY0" fmla="*/ 0 h 2174421"/>
              <a:gd name="connsiteX1" fmla="*/ 4545986 w 4545986"/>
              <a:gd name="connsiteY1" fmla="*/ 0 h 2174421"/>
              <a:gd name="connsiteX2" fmla="*/ 4545986 w 4545986"/>
              <a:gd name="connsiteY2" fmla="*/ 2174421 h 2174421"/>
              <a:gd name="connsiteX3" fmla="*/ 1912220 w 4545986"/>
              <a:gd name="connsiteY3" fmla="*/ 2174421 h 2174421"/>
              <a:gd name="connsiteX4" fmla="*/ 1903594 w 4545986"/>
              <a:gd name="connsiteY4" fmla="*/ 2003584 h 2174421"/>
              <a:gd name="connsiteX5" fmla="*/ 172416 w 4545986"/>
              <a:gd name="connsiteY5" fmla="*/ 272406 h 2174421"/>
              <a:gd name="connsiteX6" fmla="*/ 0 w 4545986"/>
              <a:gd name="connsiteY6" fmla="*/ 263700 h 217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986" h="2174421">
                <a:moveTo>
                  <a:pt x="0" y="0"/>
                </a:moveTo>
                <a:lnTo>
                  <a:pt x="4545986" y="0"/>
                </a:lnTo>
                <a:lnTo>
                  <a:pt x="4545986" y="2174421"/>
                </a:lnTo>
                <a:lnTo>
                  <a:pt x="1912220" y="2174421"/>
                </a:lnTo>
                <a:lnTo>
                  <a:pt x="1903594" y="2003584"/>
                </a:lnTo>
                <a:cubicBezTo>
                  <a:pt x="1810894" y="1090784"/>
                  <a:pt x="1085217" y="365106"/>
                  <a:pt x="172416" y="272406"/>
                </a:cubicBezTo>
                <a:lnTo>
                  <a:pt x="0" y="2637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54DA33B-E588-B143-BCF6-A680C2B76E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97886" y="2226131"/>
            <a:ext cx="4546114" cy="2174420"/>
          </a:xfrm>
          <a:custGeom>
            <a:avLst/>
            <a:gdLst>
              <a:gd name="connsiteX0" fmla="*/ 1912383 w 4546114"/>
              <a:gd name="connsiteY0" fmla="*/ 0 h 2174420"/>
              <a:gd name="connsiteX1" fmla="*/ 4546114 w 4546114"/>
              <a:gd name="connsiteY1" fmla="*/ 0 h 2174420"/>
              <a:gd name="connsiteX2" fmla="*/ 4546114 w 4546114"/>
              <a:gd name="connsiteY2" fmla="*/ 2174420 h 2174420"/>
              <a:gd name="connsiteX3" fmla="*/ 0 w 4546114"/>
              <a:gd name="connsiteY3" fmla="*/ 2174420 h 2174420"/>
              <a:gd name="connsiteX4" fmla="*/ 0 w 4546114"/>
              <a:gd name="connsiteY4" fmla="*/ 1913941 h 2174420"/>
              <a:gd name="connsiteX5" fmla="*/ 172416 w 4546114"/>
              <a:gd name="connsiteY5" fmla="*/ 1905235 h 2174420"/>
              <a:gd name="connsiteX6" fmla="*/ 1903594 w 4546114"/>
              <a:gd name="connsiteY6" fmla="*/ 174057 h 21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114" h="2174420">
                <a:moveTo>
                  <a:pt x="1912383" y="0"/>
                </a:moveTo>
                <a:lnTo>
                  <a:pt x="4546114" y="0"/>
                </a:lnTo>
                <a:lnTo>
                  <a:pt x="4546114" y="2174420"/>
                </a:lnTo>
                <a:lnTo>
                  <a:pt x="0" y="2174420"/>
                </a:lnTo>
                <a:lnTo>
                  <a:pt x="0" y="1913941"/>
                </a:lnTo>
                <a:lnTo>
                  <a:pt x="172416" y="1905235"/>
                </a:lnTo>
                <a:cubicBezTo>
                  <a:pt x="1085217" y="1812535"/>
                  <a:pt x="1810894" y="1086858"/>
                  <a:pt x="1903594" y="17405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EE2774-4524-6B46-88BC-315D948117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45986" cy="2174421"/>
          </a:xfrm>
          <a:custGeom>
            <a:avLst/>
            <a:gdLst>
              <a:gd name="connsiteX0" fmla="*/ 0 w 4545986"/>
              <a:gd name="connsiteY0" fmla="*/ 0 h 2174421"/>
              <a:gd name="connsiteX1" fmla="*/ 4545986 w 4545986"/>
              <a:gd name="connsiteY1" fmla="*/ 0 h 2174421"/>
              <a:gd name="connsiteX2" fmla="*/ 4545986 w 4545986"/>
              <a:gd name="connsiteY2" fmla="*/ 263707 h 2174421"/>
              <a:gd name="connsiteX3" fmla="*/ 4373698 w 4545986"/>
              <a:gd name="connsiteY3" fmla="*/ 272406 h 2174421"/>
              <a:gd name="connsiteX4" fmla="*/ 2642521 w 4545986"/>
              <a:gd name="connsiteY4" fmla="*/ 2003584 h 2174421"/>
              <a:gd name="connsiteX5" fmla="*/ 2633894 w 4545986"/>
              <a:gd name="connsiteY5" fmla="*/ 2174421 h 2174421"/>
              <a:gd name="connsiteX6" fmla="*/ 0 w 4545986"/>
              <a:gd name="connsiteY6" fmla="*/ 2174421 h 217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5986" h="2174421">
                <a:moveTo>
                  <a:pt x="0" y="0"/>
                </a:moveTo>
                <a:lnTo>
                  <a:pt x="4545986" y="0"/>
                </a:lnTo>
                <a:lnTo>
                  <a:pt x="4545986" y="263707"/>
                </a:lnTo>
                <a:lnTo>
                  <a:pt x="4373698" y="272406"/>
                </a:lnTo>
                <a:cubicBezTo>
                  <a:pt x="3460897" y="365106"/>
                  <a:pt x="2735221" y="1090784"/>
                  <a:pt x="2642521" y="2003584"/>
                </a:cubicBezTo>
                <a:lnTo>
                  <a:pt x="2633894" y="2174421"/>
                </a:lnTo>
                <a:lnTo>
                  <a:pt x="0" y="217442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EDC8C7-AB1B-410A-888E-29E165B7B41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A88757-3A1D-44CD-9996-C812E7EB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9590" y="309476"/>
            <a:ext cx="3784820" cy="37816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087335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 descr="image-8">
            <a:extLst>
              <a:ext uri="{FF2B5EF4-FFF2-40B4-BE49-F238E27FC236}">
                <a16:creationId xmlns:a16="http://schemas.microsoft.com/office/drawing/2014/main" id="{1D46AE43-ADBD-8C4E-A71B-6A097B4F699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-1"/>
            <a:ext cx="3633305" cy="4400551"/>
          </a:xfrm>
          <a:custGeom>
            <a:avLst/>
            <a:gdLst>
              <a:gd name="connsiteX0" fmla="*/ 0 w 3633305"/>
              <a:gd name="connsiteY0" fmla="*/ 0 h 4400551"/>
              <a:gd name="connsiteX1" fmla="*/ 3079844 w 3633305"/>
              <a:gd name="connsiteY1" fmla="*/ 0 h 4400551"/>
              <a:gd name="connsiteX2" fmla="*/ 3079844 w 3633305"/>
              <a:gd name="connsiteY2" fmla="*/ 11976 h 4400551"/>
              <a:gd name="connsiteX3" fmla="*/ 3192106 w 3633305"/>
              <a:gd name="connsiteY3" fmla="*/ 232820 h 4400551"/>
              <a:gd name="connsiteX4" fmla="*/ 3627326 w 3633305"/>
              <a:gd name="connsiteY4" fmla="*/ 1963758 h 4400551"/>
              <a:gd name="connsiteX5" fmla="*/ 3633305 w 3633305"/>
              <a:gd name="connsiteY5" fmla="*/ 2200243 h 4400551"/>
              <a:gd name="connsiteX6" fmla="*/ 3633305 w 3633305"/>
              <a:gd name="connsiteY6" fmla="*/ 2200308 h 4400551"/>
              <a:gd name="connsiteX7" fmla="*/ 3627326 w 3633305"/>
              <a:gd name="connsiteY7" fmla="*/ 2436792 h 4400551"/>
              <a:gd name="connsiteX8" fmla="*/ 3192106 w 3633305"/>
              <a:gd name="connsiteY8" fmla="*/ 4167730 h 4400551"/>
              <a:gd name="connsiteX9" fmla="*/ 3079844 w 3633305"/>
              <a:gd name="connsiteY9" fmla="*/ 4388575 h 4400551"/>
              <a:gd name="connsiteX10" fmla="*/ 3079844 w 3633305"/>
              <a:gd name="connsiteY10" fmla="*/ 4400551 h 4400551"/>
              <a:gd name="connsiteX11" fmla="*/ 3073123 w 3633305"/>
              <a:gd name="connsiteY11" fmla="*/ 4400551 h 4400551"/>
              <a:gd name="connsiteX12" fmla="*/ 0 w 3633305"/>
              <a:gd name="connsiteY12" fmla="*/ 4400551 h 440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33305" h="4400551">
                <a:moveTo>
                  <a:pt x="0" y="0"/>
                </a:moveTo>
                <a:lnTo>
                  <a:pt x="3079844" y="0"/>
                </a:lnTo>
                <a:lnTo>
                  <a:pt x="3079844" y="11976"/>
                </a:lnTo>
                <a:lnTo>
                  <a:pt x="3192106" y="232820"/>
                </a:lnTo>
                <a:cubicBezTo>
                  <a:pt x="3443146" y="762038"/>
                  <a:pt x="3596054" y="1346852"/>
                  <a:pt x="3627326" y="1963758"/>
                </a:cubicBezTo>
                <a:lnTo>
                  <a:pt x="3633305" y="2200243"/>
                </a:lnTo>
                <a:lnTo>
                  <a:pt x="3633305" y="2200308"/>
                </a:lnTo>
                <a:lnTo>
                  <a:pt x="3627326" y="2436792"/>
                </a:lnTo>
                <a:cubicBezTo>
                  <a:pt x="3596054" y="3053698"/>
                  <a:pt x="3443146" y="3638513"/>
                  <a:pt x="3192106" y="4167730"/>
                </a:cubicBezTo>
                <a:lnTo>
                  <a:pt x="3079844" y="4388575"/>
                </a:lnTo>
                <a:lnTo>
                  <a:pt x="3079844" y="4400551"/>
                </a:lnTo>
                <a:lnTo>
                  <a:pt x="3073123" y="4400551"/>
                </a:lnTo>
                <a:lnTo>
                  <a:pt x="0" y="440055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C5EB416-D2B0-4FFD-A031-346DB945661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20470" y="0"/>
            <a:ext cx="2323530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7A2193A-9A8C-9D46-B9A6-5BE45C14D3B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147013" y="0"/>
            <a:ext cx="3621559" cy="2174421"/>
          </a:xfrm>
          <a:custGeom>
            <a:avLst/>
            <a:gdLst>
              <a:gd name="connsiteX0" fmla="*/ 0 w 3621559"/>
              <a:gd name="connsiteY0" fmla="*/ 0 h 2174421"/>
              <a:gd name="connsiteX1" fmla="*/ 3621559 w 3621559"/>
              <a:gd name="connsiteY1" fmla="*/ 0 h 2174421"/>
              <a:gd name="connsiteX2" fmla="*/ 3621559 w 3621559"/>
              <a:gd name="connsiteY2" fmla="*/ 2174421 h 2174421"/>
              <a:gd name="connsiteX3" fmla="*/ 549247 w 3621559"/>
              <a:gd name="connsiteY3" fmla="*/ 2174421 h 2174421"/>
              <a:gd name="connsiteX4" fmla="*/ 543818 w 3621559"/>
              <a:gd name="connsiteY4" fmla="*/ 1959674 h 2174421"/>
              <a:gd name="connsiteX5" fmla="*/ 101086 w 3621559"/>
              <a:gd name="connsiteY5" fmla="*/ 198859 h 217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1559" h="2174421">
                <a:moveTo>
                  <a:pt x="0" y="0"/>
                </a:moveTo>
                <a:lnTo>
                  <a:pt x="3621559" y="0"/>
                </a:lnTo>
                <a:lnTo>
                  <a:pt x="3621559" y="2174421"/>
                </a:lnTo>
                <a:lnTo>
                  <a:pt x="549247" y="2174421"/>
                </a:lnTo>
                <a:lnTo>
                  <a:pt x="543818" y="1959674"/>
                </a:lnTo>
                <a:cubicBezTo>
                  <a:pt x="512006" y="1332121"/>
                  <a:pt x="356459" y="737211"/>
                  <a:pt x="101086" y="19885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Tx/>
              <a:buNone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724A295-0F85-45D1-8163-0E4CF4B6554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85418" y="2226129"/>
            <a:ext cx="3358582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8E4319D-5EE9-624B-97AA-811BBCB977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147012" y="2226129"/>
            <a:ext cx="2585933" cy="2174421"/>
          </a:xfrm>
          <a:custGeom>
            <a:avLst/>
            <a:gdLst>
              <a:gd name="connsiteX0" fmla="*/ 549249 w 2585933"/>
              <a:gd name="connsiteY0" fmla="*/ 0 h 2174421"/>
              <a:gd name="connsiteX1" fmla="*/ 2585933 w 2585933"/>
              <a:gd name="connsiteY1" fmla="*/ 0 h 2174421"/>
              <a:gd name="connsiteX2" fmla="*/ 2585933 w 2585933"/>
              <a:gd name="connsiteY2" fmla="*/ 2174421 h 2174421"/>
              <a:gd name="connsiteX3" fmla="*/ 0 w 2585933"/>
              <a:gd name="connsiteY3" fmla="*/ 2174421 h 2174421"/>
              <a:gd name="connsiteX4" fmla="*/ 101088 w 2585933"/>
              <a:gd name="connsiteY4" fmla="*/ 1975559 h 2174421"/>
              <a:gd name="connsiteX5" fmla="*/ 543820 w 2585933"/>
              <a:gd name="connsiteY5" fmla="*/ 214744 h 217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5933" h="2174421">
                <a:moveTo>
                  <a:pt x="549249" y="0"/>
                </a:moveTo>
                <a:lnTo>
                  <a:pt x="2585933" y="0"/>
                </a:lnTo>
                <a:lnTo>
                  <a:pt x="2585933" y="2174421"/>
                </a:lnTo>
                <a:lnTo>
                  <a:pt x="0" y="2174421"/>
                </a:lnTo>
                <a:lnTo>
                  <a:pt x="101088" y="1975559"/>
                </a:lnTo>
                <a:cubicBezTo>
                  <a:pt x="356461" y="1437207"/>
                  <a:pt x="512008" y="842298"/>
                  <a:pt x="543820" y="21474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C9E820-4870-4A7A-B3A2-C7865EE00AE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9B8A5B0D-EADF-C44F-9915-2336E967F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633305" cy="4400550"/>
          </a:xfrm>
          <a:custGeom>
            <a:avLst/>
            <a:gdLst>
              <a:gd name="connsiteX0" fmla="*/ 0 w 3633305"/>
              <a:gd name="connsiteY0" fmla="*/ 0 h 4400550"/>
              <a:gd name="connsiteX1" fmla="*/ 3073124 w 3633305"/>
              <a:gd name="connsiteY1" fmla="*/ 0 h 4400550"/>
              <a:gd name="connsiteX2" fmla="*/ 3080154 w 3633305"/>
              <a:gd name="connsiteY2" fmla="*/ 0 h 4400550"/>
              <a:gd name="connsiteX3" fmla="*/ 3080154 w 3633305"/>
              <a:gd name="connsiteY3" fmla="*/ 12584 h 4400550"/>
              <a:gd name="connsiteX4" fmla="*/ 3192106 w 3633305"/>
              <a:gd name="connsiteY4" fmla="*/ 232819 h 4400550"/>
              <a:gd name="connsiteX5" fmla="*/ 3627326 w 3633305"/>
              <a:gd name="connsiteY5" fmla="*/ 1963757 h 4400550"/>
              <a:gd name="connsiteX6" fmla="*/ 3633305 w 3633305"/>
              <a:gd name="connsiteY6" fmla="*/ 2200242 h 4400550"/>
              <a:gd name="connsiteX7" fmla="*/ 3633305 w 3633305"/>
              <a:gd name="connsiteY7" fmla="*/ 2200307 h 4400550"/>
              <a:gd name="connsiteX8" fmla="*/ 3627326 w 3633305"/>
              <a:gd name="connsiteY8" fmla="*/ 2436791 h 4400550"/>
              <a:gd name="connsiteX9" fmla="*/ 3192106 w 3633305"/>
              <a:gd name="connsiteY9" fmla="*/ 4167729 h 4400550"/>
              <a:gd name="connsiteX10" fmla="*/ 3080154 w 3633305"/>
              <a:gd name="connsiteY10" fmla="*/ 4387964 h 4400550"/>
              <a:gd name="connsiteX11" fmla="*/ 3080154 w 3633305"/>
              <a:gd name="connsiteY11" fmla="*/ 4400550 h 4400550"/>
              <a:gd name="connsiteX12" fmla="*/ 3073123 w 3633305"/>
              <a:gd name="connsiteY12" fmla="*/ 4400550 h 4400550"/>
              <a:gd name="connsiteX13" fmla="*/ 0 w 3633305"/>
              <a:gd name="connsiteY1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3305" h="4400550">
                <a:moveTo>
                  <a:pt x="0" y="0"/>
                </a:moveTo>
                <a:lnTo>
                  <a:pt x="3073124" y="0"/>
                </a:lnTo>
                <a:lnTo>
                  <a:pt x="3080154" y="0"/>
                </a:lnTo>
                <a:lnTo>
                  <a:pt x="3080154" y="12584"/>
                </a:lnTo>
                <a:lnTo>
                  <a:pt x="3192106" y="232819"/>
                </a:lnTo>
                <a:cubicBezTo>
                  <a:pt x="3443146" y="762037"/>
                  <a:pt x="3596054" y="1346852"/>
                  <a:pt x="3627326" y="1963757"/>
                </a:cubicBezTo>
                <a:lnTo>
                  <a:pt x="3633305" y="2200242"/>
                </a:lnTo>
                <a:lnTo>
                  <a:pt x="3633305" y="2200307"/>
                </a:lnTo>
                <a:lnTo>
                  <a:pt x="3627326" y="2436791"/>
                </a:lnTo>
                <a:cubicBezTo>
                  <a:pt x="3596054" y="3053697"/>
                  <a:pt x="3443146" y="3638512"/>
                  <a:pt x="3192106" y="4167729"/>
                </a:cubicBezTo>
                <a:lnTo>
                  <a:pt x="3080154" y="4387964"/>
                </a:lnTo>
                <a:lnTo>
                  <a:pt x="3080154" y="4400550"/>
                </a:lnTo>
                <a:lnTo>
                  <a:pt x="3073123" y="4400550"/>
                </a:lnTo>
                <a:lnTo>
                  <a:pt x="0" y="4400550"/>
                </a:lnTo>
                <a:close/>
              </a:path>
            </a:pathLst>
          </a:custGeom>
          <a:solidFill>
            <a:schemeClr val="bg2">
              <a:alpha val="84000"/>
            </a:schemeClr>
          </a:solidFill>
        </p:spPr>
        <p:txBody>
          <a:bodyPr wrap="square" lIns="365760" tIns="365760" rIns="640080" bIns="365760"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25884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6176"/>
            <a:ext cx="8001000" cy="3877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71502" y="1200150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B3E16D7-1D4F-B144-A341-54A8C3BCCD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2" y="2322103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17552A8-FF4E-E94F-8B9A-C5285602911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1502" y="3444056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21ACC37-76C1-3446-BE66-B3C30C3B07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7878" y="1200149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9BC34C1-56FB-7E4C-9F93-F3345F7577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878" y="2891598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3FD1379-6C3E-B140-92E5-18F5760CC4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5684" y="1200150"/>
            <a:ext cx="1512633" cy="1008423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E412253-768C-A147-AE62-B208627B3F1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5684" y="2387386"/>
            <a:ext cx="1512633" cy="201232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2974E9A-8076-8B45-BFBE-685876EEF21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77717" y="1199310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6B51613-42C8-8743-81AA-0441AEC488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77717" y="2890759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AFB24937-7EC0-9C44-97C7-EF9D2BF65DC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55524" y="1200150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8620D5A-FB4B-2C44-B4CF-6CD6024E9D4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55524" y="2322103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17E02626-1677-9D4B-B6BD-2B2D937573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155524" y="3444056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79397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orient="horz" pos="2772" userDrawn="1">
          <p15:clr>
            <a:srgbClr val="FBAE40"/>
          </p15:clr>
        </p15:guide>
        <p15:guide id="3" pos="360" userDrawn="1">
          <p15:clr>
            <a:srgbClr val="FBAE40"/>
          </p15:clr>
        </p15:guide>
        <p15:guide id="5" pos="540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2BCBFF-B7F1-4047-9723-62612C913C83}"/>
              </a:ext>
            </a:extLst>
          </p:cNvPr>
          <p:cNvCxnSpPr/>
          <p:nvPr userDrawn="1"/>
        </p:nvCxnSpPr>
        <p:spPr>
          <a:xfrm>
            <a:off x="6019405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1BF83F-F11A-4D37-9F60-8D59B0BFA066}"/>
              </a:ext>
            </a:extLst>
          </p:cNvPr>
          <p:cNvCxnSpPr/>
          <p:nvPr userDrawn="1"/>
        </p:nvCxnSpPr>
        <p:spPr>
          <a:xfrm rot="5400000">
            <a:off x="6019405" y="-590156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92227-DF69-4134-8720-EA2FAA9D15F9}"/>
              </a:ext>
            </a:extLst>
          </p:cNvPr>
          <p:cNvCxnSpPr/>
          <p:nvPr userDrawn="1"/>
        </p:nvCxnSpPr>
        <p:spPr>
          <a:xfrm rot="5400000">
            <a:off x="6019405" y="629044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8DFF427-C3BD-4197-BC62-A7C1B3321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1380" y="9272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AD613670-72A0-4B81-8BB2-8AF233D4AF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692" y="9272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61164959-225E-498A-A0BC-151CB3028D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1380" y="2146429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5EFF6356-0C03-4151-AFBE-F3D1D81F5D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3692" y="2146429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BF4FBF1F-7907-4B25-910A-53299EB499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51380" y="33656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B4B06C22-D86E-41B1-8DD7-2073CA99CD4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3692" y="33656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C66A21-EE6A-6C4C-965C-108FDAFE9F48}"/>
              </a:ext>
            </a:extLst>
          </p:cNvPr>
          <p:cNvSpPr/>
          <p:nvPr userDrawn="1"/>
        </p:nvSpPr>
        <p:spPr>
          <a:xfrm>
            <a:off x="571500" y="742948"/>
            <a:ext cx="678962" cy="7131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681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2BCBFF-B7F1-4047-9723-62612C913C83}"/>
              </a:ext>
            </a:extLst>
          </p:cNvPr>
          <p:cNvCxnSpPr/>
          <p:nvPr userDrawn="1"/>
        </p:nvCxnSpPr>
        <p:spPr>
          <a:xfrm>
            <a:off x="5168637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83BF42-B706-420C-961E-DA4145203E64}"/>
              </a:ext>
            </a:extLst>
          </p:cNvPr>
          <p:cNvCxnSpPr/>
          <p:nvPr userDrawn="1"/>
        </p:nvCxnSpPr>
        <p:spPr>
          <a:xfrm>
            <a:off x="6870174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1BF83F-F11A-4D37-9F60-8D59B0BFA066}"/>
              </a:ext>
            </a:extLst>
          </p:cNvPr>
          <p:cNvCxnSpPr/>
          <p:nvPr userDrawn="1"/>
        </p:nvCxnSpPr>
        <p:spPr>
          <a:xfrm rot="5400000">
            <a:off x="6019405" y="-590156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92227-DF69-4134-8720-EA2FAA9D15F9}"/>
              </a:ext>
            </a:extLst>
          </p:cNvPr>
          <p:cNvCxnSpPr/>
          <p:nvPr userDrawn="1"/>
        </p:nvCxnSpPr>
        <p:spPr>
          <a:xfrm rot="5400000">
            <a:off x="6019405" y="629044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8DFF427-C3BD-4197-BC62-A7C1B3321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1381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2B1A1F3-7FC1-4F7E-8855-94C7C928A7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2918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7D8B461-D6FB-434B-B9FA-1CDE68A87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54454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1CDD81-DCBF-4713-8974-083EF0534D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51380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7A6E560-8A6B-41A2-8798-5A93F054F8D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2917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75BFF2-1AA7-4BF6-B6B5-A0A193C2B4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54453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5EA2B8FD-E12D-4EF8-9E80-9D38ACBCEA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51380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AD124C47-189E-4A67-8939-DA79DB8AC3E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917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AEC03A42-B446-4734-A109-D28EB9537CA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54453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793AD-DF73-B076-0048-D63227BF22FB}"/>
              </a:ext>
            </a:extLst>
          </p:cNvPr>
          <p:cNvSpPr/>
          <p:nvPr userDrawn="1"/>
        </p:nvSpPr>
        <p:spPr>
          <a:xfrm>
            <a:off x="571500" y="742948"/>
            <a:ext cx="678962" cy="7131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21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E08C1-B629-4360-B322-7DF81B04584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501" y="2272912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6A60A-672D-4CEF-ADBA-4B96899C136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501" y="3336731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B2FB01-D792-4720-A0F2-60A9FFCBEBD1}"/>
              </a:ext>
            </a:extLst>
          </p:cNvPr>
          <p:cNvCxnSpPr>
            <a:cxnSpLocks/>
          </p:cNvCxnSpPr>
          <p:nvPr userDrawn="1"/>
        </p:nvCxnSpPr>
        <p:spPr>
          <a:xfrm>
            <a:off x="2571359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FD3B03-2670-4884-8959-7B3B0928A150}"/>
              </a:ext>
            </a:extLst>
          </p:cNvPr>
          <p:cNvCxnSpPr>
            <a:cxnSpLocks/>
          </p:cNvCxnSpPr>
          <p:nvPr userDrawn="1"/>
        </p:nvCxnSpPr>
        <p:spPr>
          <a:xfrm>
            <a:off x="4571217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2362F-FE30-4EC9-B947-6FD319DAD8A1}"/>
              </a:ext>
            </a:extLst>
          </p:cNvPr>
          <p:cNvCxnSpPr>
            <a:cxnSpLocks/>
          </p:cNvCxnSpPr>
          <p:nvPr userDrawn="1"/>
        </p:nvCxnSpPr>
        <p:spPr>
          <a:xfrm>
            <a:off x="6571075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CDBB4B2-9793-47D4-A0A2-A57855BF2F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772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B0CE014-7342-4A5F-B60A-9E2F97ED99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5761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2F7F18E-C65D-4532-8839-C2636B8810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55750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B39F0B42-876B-4B94-92AC-1BE2D48FD4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55738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8F92A13-8ECA-452C-A9C4-2D8979AFA0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5772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F06A573-5CA0-4BD3-BC00-5C8DD94C76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55761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7C49DD5-B49D-4A8A-8DCF-F9CDEEF91A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55750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BD54AF3-082D-458F-A023-81F3DFF40D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55738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96901D3-4943-4853-80EC-063568531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5772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E408F33F-7336-4464-B882-1BCE1205D28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755761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64F4948-D7EE-4165-A462-E9C57F794A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55750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90EF3E7-5EC7-492E-980C-2D75FFE4E5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755738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080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sic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B78763C-527C-3F4F-BD52-1A308C59698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8048185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048187 w 9144000"/>
              <a:gd name="connsiteY3" fmla="*/ 5143500 h 5143500"/>
              <a:gd name="connsiteX4" fmla="*/ 8157721 w 9144000"/>
              <a:gd name="connsiteY4" fmla="*/ 4989469 h 5143500"/>
              <a:gd name="connsiteX5" fmla="*/ 8896231 w 9144000"/>
              <a:gd name="connsiteY5" fmla="*/ 2571751 h 5143500"/>
              <a:gd name="connsiteX6" fmla="*/ 8157721 w 9144000"/>
              <a:gd name="connsiteY6" fmla="*/ 154033 h 5143500"/>
              <a:gd name="connsiteX7" fmla="*/ 0 w 9144000"/>
              <a:gd name="connsiteY7" fmla="*/ 0 h 5143500"/>
              <a:gd name="connsiteX8" fmla="*/ 1095817 w 9144000"/>
              <a:gd name="connsiteY8" fmla="*/ 0 h 5143500"/>
              <a:gd name="connsiteX9" fmla="*/ 986282 w 9144000"/>
              <a:gd name="connsiteY9" fmla="*/ 154033 h 5143500"/>
              <a:gd name="connsiteX10" fmla="*/ 247771 w 9144000"/>
              <a:gd name="connsiteY10" fmla="*/ 2571751 h 5143500"/>
              <a:gd name="connsiteX11" fmla="*/ 986282 w 9144000"/>
              <a:gd name="connsiteY11" fmla="*/ 4989469 h 5143500"/>
              <a:gd name="connsiteX12" fmla="*/ 1095816 w 9144000"/>
              <a:gd name="connsiteY12" fmla="*/ 5143500 h 5143500"/>
              <a:gd name="connsiteX13" fmla="*/ 0 w 9144000"/>
              <a:gd name="connsiteY1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5143500">
                <a:moveTo>
                  <a:pt x="8048185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048187" y="5143500"/>
                </a:lnTo>
                <a:lnTo>
                  <a:pt x="8157721" y="4989469"/>
                </a:lnTo>
                <a:cubicBezTo>
                  <a:pt x="8623978" y="4299318"/>
                  <a:pt x="8896231" y="3467328"/>
                  <a:pt x="8896231" y="2571751"/>
                </a:cubicBezTo>
                <a:cubicBezTo>
                  <a:pt x="8896231" y="1676174"/>
                  <a:pt x="8623978" y="844185"/>
                  <a:pt x="8157721" y="154033"/>
                </a:cubicBezTo>
                <a:close/>
                <a:moveTo>
                  <a:pt x="0" y="0"/>
                </a:moveTo>
                <a:lnTo>
                  <a:pt x="1095817" y="0"/>
                </a:lnTo>
                <a:lnTo>
                  <a:pt x="986282" y="154033"/>
                </a:lnTo>
                <a:cubicBezTo>
                  <a:pt x="520025" y="844185"/>
                  <a:pt x="247771" y="1676174"/>
                  <a:pt x="247771" y="2571751"/>
                </a:cubicBezTo>
                <a:cubicBezTo>
                  <a:pt x="247771" y="3467328"/>
                  <a:pt x="520025" y="4299318"/>
                  <a:pt x="986282" y="4989469"/>
                </a:cubicBezTo>
                <a:lnTo>
                  <a:pt x="1095816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alpha val="725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101" y="724439"/>
            <a:ext cx="7407798" cy="1823538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400" b="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384292-264B-4527-BFB9-3FE356869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101" y="2990409"/>
            <a:ext cx="7407798" cy="215444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400" spc="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C5B521-98E3-4DB2-8BFB-7A32883FDC7F}"/>
              </a:ext>
            </a:extLst>
          </p:cNvPr>
          <p:cNvSpPr/>
          <p:nvPr userDrawn="1"/>
        </p:nvSpPr>
        <p:spPr>
          <a:xfrm>
            <a:off x="3903012" y="2667632"/>
            <a:ext cx="1337976" cy="6831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E5797727-56CC-CCBE-B12A-EA5589D7253F}"/>
              </a:ext>
            </a:extLst>
          </p:cNvPr>
          <p:cNvSpPr/>
          <p:nvPr userDrawn="1"/>
        </p:nvSpPr>
        <p:spPr>
          <a:xfrm>
            <a:off x="3434763" y="3956851"/>
            <a:ext cx="2274474" cy="7107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logo-middle">
            <a:extLst>
              <a:ext uri="{FF2B5EF4-FFF2-40B4-BE49-F238E27FC236}">
                <a16:creationId xmlns:a16="http://schemas.microsoft.com/office/drawing/2014/main" id="{B9671D95-EB07-EB45-A996-462D863D6691}"/>
              </a:ext>
            </a:extLst>
          </p:cNvPr>
          <p:cNvSpPr/>
          <p:nvPr userDrawn="1"/>
        </p:nvSpPr>
        <p:spPr>
          <a:xfrm>
            <a:off x="3434763" y="3930291"/>
            <a:ext cx="2274474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501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8000998" cy="3877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E08C1-B629-4360-B322-7DF81B04584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501" y="2272912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6A60A-672D-4CEF-ADBA-4B96899C136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501" y="3336731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4EE3B3-811B-48B3-AFEE-A89D286F6A75}"/>
              </a:ext>
            </a:extLst>
          </p:cNvPr>
          <p:cNvCxnSpPr>
            <a:cxnSpLocks/>
          </p:cNvCxnSpPr>
          <p:nvPr userDrawn="1"/>
        </p:nvCxnSpPr>
        <p:spPr>
          <a:xfrm>
            <a:off x="5715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B2FB01-D792-4720-A0F2-60A9FFCBEBD1}"/>
              </a:ext>
            </a:extLst>
          </p:cNvPr>
          <p:cNvCxnSpPr>
            <a:cxnSpLocks/>
          </p:cNvCxnSpPr>
          <p:nvPr userDrawn="1"/>
        </p:nvCxnSpPr>
        <p:spPr>
          <a:xfrm>
            <a:off x="21717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FD3B03-2670-4884-8959-7B3B0928A150}"/>
              </a:ext>
            </a:extLst>
          </p:cNvPr>
          <p:cNvCxnSpPr>
            <a:cxnSpLocks/>
          </p:cNvCxnSpPr>
          <p:nvPr userDrawn="1"/>
        </p:nvCxnSpPr>
        <p:spPr>
          <a:xfrm>
            <a:off x="37719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2362F-FE30-4EC9-B947-6FD319DAD8A1}"/>
              </a:ext>
            </a:extLst>
          </p:cNvPr>
          <p:cNvCxnSpPr>
            <a:cxnSpLocks/>
          </p:cNvCxnSpPr>
          <p:nvPr userDrawn="1"/>
        </p:nvCxnSpPr>
        <p:spPr>
          <a:xfrm>
            <a:off x="53721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A5C1B6-A557-4FED-9571-7F6C33BA86BA}"/>
              </a:ext>
            </a:extLst>
          </p:cNvPr>
          <p:cNvCxnSpPr>
            <a:cxnSpLocks/>
          </p:cNvCxnSpPr>
          <p:nvPr userDrawn="1"/>
        </p:nvCxnSpPr>
        <p:spPr>
          <a:xfrm>
            <a:off x="8570934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CDBB4B2-9793-47D4-A0A2-A57855BF2F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773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C6A4C1-229F-4983-8AF6-05A9CC4B141A}"/>
              </a:ext>
            </a:extLst>
          </p:cNvPr>
          <p:cNvCxnSpPr>
            <a:cxnSpLocks/>
          </p:cNvCxnSpPr>
          <p:nvPr userDrawn="1"/>
        </p:nvCxnSpPr>
        <p:spPr>
          <a:xfrm>
            <a:off x="69723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A685E9D8-F195-485B-BC1A-DB1734F0BE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56169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2E69DAB7-6EAE-4EAF-BB5A-8B023415CE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56565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D13DB225-4FC9-41E1-9487-D1514426FB1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6961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F91B3B7-18E9-4C0D-B9EC-ECF8E8DB8C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57357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3F3FC2B1-393E-4103-9B05-D5CB8122F6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773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201DBC29-013B-4BD2-BE2E-EB14C0B9B6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56169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D302798-6DEC-4755-BB5C-78361922C89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56565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C521B60-A42F-4F22-AE0D-CAF7D57584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56961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16B0FB42-38B8-49FC-92AE-063744E6B3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57357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4F77B57B-C380-49BC-8837-2B59BFE588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55773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540AB380-0DC7-403A-A79E-49C96F69A8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56169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E3C3B449-1504-4AC5-A3E3-176D37244A3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56565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6381FF5-34EB-4755-B2F1-30C31750F7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56961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7533D36B-9B95-4537-A798-F7146063D2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57357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5120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210810"/>
            <a:ext cx="7086601" cy="2074541"/>
          </a:xfrm>
          <a:noFill/>
        </p:spPr>
        <p:txBody>
          <a:bodyPr lIns="0" tIns="0" rIns="0" bIns="182880" anchor="ctr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tx2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D11339-28DE-4F0E-B6F4-5A1BEE9DBAF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2469" y="502418"/>
            <a:ext cx="732462" cy="595156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2E51BFC-3373-46E8-A981-C77D9132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136" y="3285351"/>
            <a:ext cx="7095163" cy="276999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CBFCEBD-CC33-47F6-A82D-44213C979C7A}"/>
              </a:ext>
            </a:extLst>
          </p:cNvPr>
          <p:cNvSpPr>
            <a:spLocks noEditPoints="1"/>
          </p:cNvSpPr>
          <p:nvPr userDrawn="1"/>
        </p:nvSpPr>
        <p:spPr bwMode="auto">
          <a:xfrm rot="10800000">
            <a:off x="7749069" y="3661088"/>
            <a:ext cx="732462" cy="595156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756" userDrawn="1">
          <p15:clr>
            <a:srgbClr val="FBAE40"/>
          </p15:clr>
        </p15:guide>
        <p15:guide id="7" pos="648" userDrawn="1">
          <p15:clr>
            <a:srgbClr val="FBAE40"/>
          </p15:clr>
        </p15:guide>
        <p15:guide id="8" pos="5112" userDrawn="1">
          <p15:clr>
            <a:srgbClr val="FBAE40"/>
          </p15:clr>
        </p15:guide>
        <p15:guide id="9" orient="horz" pos="2244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4B2D794-E315-709A-4E83-5738B7A885C4}"/>
              </a:ext>
            </a:extLst>
          </p:cNvPr>
          <p:cNvSpPr/>
          <p:nvPr userDrawn="1"/>
        </p:nvSpPr>
        <p:spPr>
          <a:xfrm>
            <a:off x="2938229" y="364001"/>
            <a:ext cx="1107296" cy="1107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0743" y="735627"/>
            <a:ext cx="4260968" cy="2874259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2E51BFC-3373-46E8-A981-C77D9132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0743" y="3978473"/>
            <a:ext cx="4260968" cy="307777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spc="0" baseline="0">
                <a:solidFill>
                  <a:schemeClr val="bg2"/>
                </a:solidFill>
                <a:latin typeface="Trailblazers Font B Width 100" pitchFamily="2" charset="0"/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D11339-28DE-4F0E-B6F4-5A1BEE9DBAF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67862" y="735627"/>
            <a:ext cx="448030" cy="364043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B89B54-8F63-12C6-3952-89AB6C6BED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"/>
            <a:ext cx="3609974" cy="5143499"/>
          </a:xfrm>
          <a:custGeom>
            <a:avLst/>
            <a:gdLst>
              <a:gd name="connsiteX0" fmla="*/ 0 w 3609974"/>
              <a:gd name="connsiteY0" fmla="*/ 0 h 5143499"/>
              <a:gd name="connsiteX1" fmla="*/ 2616940 w 3609974"/>
              <a:gd name="connsiteY1" fmla="*/ 0 h 5143499"/>
              <a:gd name="connsiteX2" fmla="*/ 2754812 w 3609974"/>
              <a:gd name="connsiteY2" fmla="*/ 215058 h 5143499"/>
              <a:gd name="connsiteX3" fmla="*/ 3609974 w 3609974"/>
              <a:gd name="connsiteY3" fmla="*/ 3278005 h 5143499"/>
              <a:gd name="connsiteX4" fmla="*/ 3344412 w 3609974"/>
              <a:gd name="connsiteY4" fmla="*/ 5034538 h 5143499"/>
              <a:gd name="connsiteX5" fmla="*/ 3307544 w 3609974"/>
              <a:gd name="connsiteY5" fmla="*/ 5143499 h 5143499"/>
              <a:gd name="connsiteX6" fmla="*/ 0 w 3609974"/>
              <a:gd name="connsiteY6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974" h="5143499">
                <a:moveTo>
                  <a:pt x="0" y="0"/>
                </a:moveTo>
                <a:lnTo>
                  <a:pt x="2616940" y="0"/>
                </a:lnTo>
                <a:lnTo>
                  <a:pt x="2754812" y="215058"/>
                </a:lnTo>
                <a:cubicBezTo>
                  <a:pt x="3297476" y="1108165"/>
                  <a:pt x="3609974" y="2156591"/>
                  <a:pt x="3609974" y="3278005"/>
                </a:cubicBezTo>
                <a:cubicBezTo>
                  <a:pt x="3609974" y="3889685"/>
                  <a:pt x="3517000" y="4479650"/>
                  <a:pt x="3344412" y="5034538"/>
                </a:cubicBezTo>
                <a:lnTo>
                  <a:pt x="3307544" y="5143499"/>
                </a:lnTo>
                <a:lnTo>
                  <a:pt x="0" y="514349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6651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372">
          <p15:clr>
            <a:srgbClr val="FBAE40"/>
          </p15:clr>
        </p15:guide>
        <p15:guide id="7" pos="360" userDrawn="1">
          <p15:clr>
            <a:srgbClr val="FBAE40"/>
          </p15:clr>
        </p15:guide>
        <p15:guide id="8" pos="5400" userDrawn="1">
          <p15:clr>
            <a:srgbClr val="FBAE40"/>
          </p15:clr>
        </p15:guide>
        <p15:guide id="9" orient="horz" pos="2700" userDrawn="1">
          <p15:clr>
            <a:srgbClr val="FBAE40"/>
          </p15:clr>
        </p15:guide>
        <p15:guide id="10" pos="228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Image-1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BE10D84E-346F-521F-5D23-24B67B01E88C}"/>
              </a:ext>
            </a:extLst>
          </p:cNvPr>
          <p:cNvSpPr/>
          <p:nvPr userDrawn="1"/>
        </p:nvSpPr>
        <p:spPr>
          <a:xfrm>
            <a:off x="0" y="716586"/>
            <a:ext cx="8522692" cy="4426914"/>
          </a:xfrm>
          <a:custGeom>
            <a:avLst/>
            <a:gdLst>
              <a:gd name="connsiteX0" fmla="*/ 3437200 w 8522692"/>
              <a:gd name="connsiteY0" fmla="*/ 0 h 4426914"/>
              <a:gd name="connsiteX1" fmla="*/ 8513331 w 8522692"/>
              <a:gd name="connsiteY1" fmla="*/ 4353246 h 4426914"/>
              <a:gd name="connsiteX2" fmla="*/ 8522692 w 8522692"/>
              <a:gd name="connsiteY2" fmla="*/ 4426914 h 4426914"/>
              <a:gd name="connsiteX3" fmla="*/ 0 w 8522692"/>
              <a:gd name="connsiteY3" fmla="*/ 4426914 h 4426914"/>
              <a:gd name="connsiteX4" fmla="*/ 0 w 8522692"/>
              <a:gd name="connsiteY4" fmla="*/ 1320493 h 4426914"/>
              <a:gd name="connsiteX5" fmla="*/ 170672 w 8522692"/>
              <a:gd name="connsiteY5" fmla="*/ 1172653 h 4426914"/>
              <a:gd name="connsiteX6" fmla="*/ 3437200 w 8522692"/>
              <a:gd name="connsiteY6" fmla="*/ 0 h 442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2692" h="4426914">
                <a:moveTo>
                  <a:pt x="3437200" y="0"/>
                </a:moveTo>
                <a:cubicBezTo>
                  <a:pt x="6007459" y="0"/>
                  <a:pt x="8136690" y="1888269"/>
                  <a:pt x="8513331" y="4353246"/>
                </a:cubicBezTo>
                <a:lnTo>
                  <a:pt x="8522692" y="4426914"/>
                </a:lnTo>
                <a:lnTo>
                  <a:pt x="0" y="4426914"/>
                </a:lnTo>
                <a:lnTo>
                  <a:pt x="0" y="1320493"/>
                </a:lnTo>
                <a:lnTo>
                  <a:pt x="170672" y="1172653"/>
                </a:lnTo>
                <a:cubicBezTo>
                  <a:pt x="1058355" y="440072"/>
                  <a:pt x="2196386" y="0"/>
                  <a:pt x="3437200" y="0"/>
                </a:cubicBezTo>
                <a:close/>
              </a:path>
            </a:pathLst>
          </a:cu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A1E7C8-4761-4D62-B038-100D37AA4A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2596600"/>
            <a:ext cx="6616284" cy="2022092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7200" b="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8" name="Oval 17" descr="whiteback">
            <a:extLst>
              <a:ext uri="{FF2B5EF4-FFF2-40B4-BE49-F238E27FC236}">
                <a16:creationId xmlns:a16="http://schemas.microsoft.com/office/drawing/2014/main" id="{A1D3F255-92A8-DA4A-A8A4-D1025E074457}"/>
              </a:ext>
            </a:extLst>
          </p:cNvPr>
          <p:cNvSpPr/>
          <p:nvPr userDrawn="1"/>
        </p:nvSpPr>
        <p:spPr>
          <a:xfrm>
            <a:off x="571500" y="448235"/>
            <a:ext cx="1932949" cy="1933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11E0CCF2-0A40-9DCF-4112-46C4E88191F7}"/>
              </a:ext>
            </a:extLst>
          </p:cNvPr>
          <p:cNvSpPr/>
          <p:nvPr userDrawn="1"/>
        </p:nvSpPr>
        <p:spPr>
          <a:xfrm>
            <a:off x="909869" y="1218818"/>
            <a:ext cx="1256210" cy="3925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 descr="logo-middle">
            <a:extLst>
              <a:ext uri="{FF2B5EF4-FFF2-40B4-BE49-F238E27FC236}">
                <a16:creationId xmlns:a16="http://schemas.microsoft.com/office/drawing/2014/main" id="{1D497A6C-89C2-6E4E-89EA-BC15B9E472CC}"/>
              </a:ext>
            </a:extLst>
          </p:cNvPr>
          <p:cNvSpPr/>
          <p:nvPr userDrawn="1"/>
        </p:nvSpPr>
        <p:spPr>
          <a:xfrm>
            <a:off x="909869" y="1011836"/>
            <a:ext cx="1256210" cy="806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76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8495" y="143436"/>
            <a:ext cx="3801035" cy="92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0"/>
            <a:ext cx="4979894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19726" y="228600"/>
            <a:ext cx="3497264" cy="4359274"/>
          </a:xfrm>
        </p:spPr>
        <p:txBody>
          <a:bodyPr vert="horz" lIns="0" tIns="0" rIns="0" bIns="0" rtlCol="0">
            <a:normAutofit/>
          </a:bodyPr>
          <a:lstStyle>
            <a:lvl1pPr marL="287331" indent="-287331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015" y="233364"/>
            <a:ext cx="4981480" cy="732112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38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4293300" y="4634754"/>
            <a:ext cx="557400" cy="45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228601" y="233364"/>
            <a:ext cx="8686801" cy="73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76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Image-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3B94590-4539-384D-920B-FC131F46AB3E}"/>
              </a:ext>
            </a:extLst>
          </p:cNvPr>
          <p:cNvSpPr/>
          <p:nvPr userDrawn="1"/>
        </p:nvSpPr>
        <p:spPr>
          <a:xfrm>
            <a:off x="2429933" y="429605"/>
            <a:ext cx="4284134" cy="4284134"/>
          </a:xfrm>
          <a:prstGeom prst="ellipse">
            <a:avLst/>
          </a:prstGeom>
          <a:solidFill>
            <a:schemeClr val="bg2">
              <a:alpha val="8523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1800" y="1439333"/>
            <a:ext cx="3200400" cy="2264834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Oval 5" descr="whiteback">
            <a:extLst>
              <a:ext uri="{FF2B5EF4-FFF2-40B4-BE49-F238E27FC236}">
                <a16:creationId xmlns:a16="http://schemas.microsoft.com/office/drawing/2014/main" id="{89915D22-54E6-B043-9112-463F19787771}"/>
              </a:ext>
            </a:extLst>
          </p:cNvPr>
          <p:cNvSpPr/>
          <p:nvPr userDrawn="1"/>
        </p:nvSpPr>
        <p:spPr>
          <a:xfrm>
            <a:off x="1602892" y="429761"/>
            <a:ext cx="1650515" cy="1650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 descr="logo-copy">
            <a:extLst>
              <a:ext uri="{FF2B5EF4-FFF2-40B4-BE49-F238E27FC236}">
                <a16:creationId xmlns:a16="http://schemas.microsoft.com/office/drawing/2014/main" id="{5E08D270-1830-3FC5-763D-7BDAF8950B2E}"/>
              </a:ext>
            </a:extLst>
          </p:cNvPr>
          <p:cNvSpPr/>
          <p:nvPr userDrawn="1"/>
        </p:nvSpPr>
        <p:spPr>
          <a:xfrm>
            <a:off x="1874893" y="1082125"/>
            <a:ext cx="1106512" cy="34578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logo-middle">
            <a:extLst>
              <a:ext uri="{FF2B5EF4-FFF2-40B4-BE49-F238E27FC236}">
                <a16:creationId xmlns:a16="http://schemas.microsoft.com/office/drawing/2014/main" id="{82F21A49-1E42-09B2-B747-FFB41CADCA67}"/>
              </a:ext>
            </a:extLst>
          </p:cNvPr>
          <p:cNvSpPr/>
          <p:nvPr userDrawn="1"/>
        </p:nvSpPr>
        <p:spPr>
          <a:xfrm>
            <a:off x="1874893" y="929889"/>
            <a:ext cx="1106512" cy="65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Image-8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6589F5-50DD-2647-9C81-E6EE5E76B8B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C1073F8-1597-1640-995C-5A4DA0D36D19}"/>
              </a:ext>
            </a:extLst>
          </p:cNvPr>
          <p:cNvSpPr/>
          <p:nvPr userDrawn="1"/>
        </p:nvSpPr>
        <p:spPr>
          <a:xfrm>
            <a:off x="6092126" y="0"/>
            <a:ext cx="3051874" cy="5143500"/>
          </a:xfrm>
          <a:custGeom>
            <a:avLst/>
            <a:gdLst>
              <a:gd name="connsiteX0" fmla="*/ 2441506 w 3051874"/>
              <a:gd name="connsiteY0" fmla="*/ 0 h 5143500"/>
              <a:gd name="connsiteX1" fmla="*/ 2722555 w 3051874"/>
              <a:gd name="connsiteY1" fmla="*/ 0 h 5143500"/>
              <a:gd name="connsiteX2" fmla="*/ 3051874 w 3051874"/>
              <a:gd name="connsiteY2" fmla="*/ 0 h 5143500"/>
              <a:gd name="connsiteX3" fmla="*/ 3051874 w 3051874"/>
              <a:gd name="connsiteY3" fmla="*/ 5143500 h 5143500"/>
              <a:gd name="connsiteX4" fmla="*/ 1124357 w 3051874"/>
              <a:gd name="connsiteY4" fmla="*/ 5143500 h 5143500"/>
              <a:gd name="connsiteX5" fmla="*/ 968688 w 3051874"/>
              <a:gd name="connsiteY5" fmla="*/ 5143500 h 5143500"/>
              <a:gd name="connsiteX6" fmla="*/ 843308 w 3051874"/>
              <a:gd name="connsiteY6" fmla="*/ 5143500 h 5143500"/>
              <a:gd name="connsiteX7" fmla="*/ 687639 w 3051874"/>
              <a:gd name="connsiteY7" fmla="*/ 5143500 h 5143500"/>
              <a:gd name="connsiteX8" fmla="*/ 281049 w 3051874"/>
              <a:gd name="connsiteY8" fmla="*/ 5143500 h 5143500"/>
              <a:gd name="connsiteX9" fmla="*/ 0 w 3051874"/>
              <a:gd name="connsiteY9" fmla="*/ 5143500 h 5143500"/>
              <a:gd name="connsiteX10" fmla="*/ 163559 w 3051874"/>
              <a:gd name="connsiteY10" fmla="*/ 5038644 h 5143500"/>
              <a:gd name="connsiteX11" fmla="*/ 2485590 w 3051874"/>
              <a:gd name="connsiteY11" fmla="*/ 671427 h 5143500"/>
              <a:gd name="connsiteX12" fmla="*/ 2458399 w 3051874"/>
              <a:gd name="connsiteY12" fmla="*/ 13293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1874" h="5143500">
                <a:moveTo>
                  <a:pt x="2441506" y="0"/>
                </a:moveTo>
                <a:lnTo>
                  <a:pt x="2722555" y="0"/>
                </a:lnTo>
                <a:lnTo>
                  <a:pt x="3051874" y="0"/>
                </a:lnTo>
                <a:lnTo>
                  <a:pt x="3051874" y="5143500"/>
                </a:lnTo>
                <a:lnTo>
                  <a:pt x="1124357" y="5143500"/>
                </a:lnTo>
                <a:lnTo>
                  <a:pt x="968688" y="5143500"/>
                </a:lnTo>
                <a:lnTo>
                  <a:pt x="843308" y="5143500"/>
                </a:lnTo>
                <a:lnTo>
                  <a:pt x="687639" y="5143500"/>
                </a:lnTo>
                <a:lnTo>
                  <a:pt x="281049" y="5143500"/>
                </a:lnTo>
                <a:lnTo>
                  <a:pt x="0" y="5143500"/>
                </a:lnTo>
                <a:lnTo>
                  <a:pt x="163559" y="5038644"/>
                </a:lnTo>
                <a:cubicBezTo>
                  <a:pt x="1564506" y="4092183"/>
                  <a:pt x="2485590" y="2489370"/>
                  <a:pt x="2485590" y="671427"/>
                </a:cubicBezTo>
                <a:cubicBezTo>
                  <a:pt x="2485590" y="489633"/>
                  <a:pt x="2476379" y="309990"/>
                  <a:pt x="2458399" y="132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ECDCEC-E496-1944-A771-0A6F448677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571524"/>
            <a:ext cx="5635571" cy="3047986"/>
          </a:xfrm>
          <a:noFill/>
        </p:spPr>
        <p:txBody>
          <a:bodyPr wrap="square" lIns="91440" tIns="91440" rIns="91440" bIns="91440" anchor="t">
            <a:normAutofit/>
          </a:bodyPr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Freeform 22" descr="whiteback">
            <a:extLst>
              <a:ext uri="{FF2B5EF4-FFF2-40B4-BE49-F238E27FC236}">
                <a16:creationId xmlns:a16="http://schemas.microsoft.com/office/drawing/2014/main" id="{0941B6B7-17DF-2246-8663-D9329AFD2B18}"/>
              </a:ext>
            </a:extLst>
          </p:cNvPr>
          <p:cNvSpPr/>
          <p:nvPr userDrawn="1"/>
        </p:nvSpPr>
        <p:spPr>
          <a:xfrm>
            <a:off x="4977033" y="0"/>
            <a:ext cx="4166966" cy="5143500"/>
          </a:xfrm>
          <a:custGeom>
            <a:avLst/>
            <a:gdLst>
              <a:gd name="connsiteX0" fmla="*/ 2441506 w 4166966"/>
              <a:gd name="connsiteY0" fmla="*/ 0 h 5143500"/>
              <a:gd name="connsiteX1" fmla="*/ 2722555 w 4166966"/>
              <a:gd name="connsiteY1" fmla="*/ 0 h 5143500"/>
              <a:gd name="connsiteX2" fmla="*/ 3885917 w 4166966"/>
              <a:gd name="connsiteY2" fmla="*/ 0 h 5143500"/>
              <a:gd name="connsiteX3" fmla="*/ 4166966 w 4166966"/>
              <a:gd name="connsiteY3" fmla="*/ 0 h 5143500"/>
              <a:gd name="connsiteX4" fmla="*/ 4166966 w 4166966"/>
              <a:gd name="connsiteY4" fmla="*/ 5143500 h 5143500"/>
              <a:gd name="connsiteX5" fmla="*/ 3885917 w 4166966"/>
              <a:gd name="connsiteY5" fmla="*/ 5143500 h 5143500"/>
              <a:gd name="connsiteX6" fmla="*/ 1124357 w 4166966"/>
              <a:gd name="connsiteY6" fmla="*/ 5143500 h 5143500"/>
              <a:gd name="connsiteX7" fmla="*/ 968688 w 4166966"/>
              <a:gd name="connsiteY7" fmla="*/ 5143500 h 5143500"/>
              <a:gd name="connsiteX8" fmla="*/ 843308 w 4166966"/>
              <a:gd name="connsiteY8" fmla="*/ 5143500 h 5143500"/>
              <a:gd name="connsiteX9" fmla="*/ 687639 w 4166966"/>
              <a:gd name="connsiteY9" fmla="*/ 5143500 h 5143500"/>
              <a:gd name="connsiteX10" fmla="*/ 281049 w 4166966"/>
              <a:gd name="connsiteY10" fmla="*/ 5143500 h 5143500"/>
              <a:gd name="connsiteX11" fmla="*/ 0 w 4166966"/>
              <a:gd name="connsiteY11" fmla="*/ 5143500 h 5143500"/>
              <a:gd name="connsiteX12" fmla="*/ 163559 w 4166966"/>
              <a:gd name="connsiteY12" fmla="*/ 5038644 h 5143500"/>
              <a:gd name="connsiteX13" fmla="*/ 2485590 w 4166966"/>
              <a:gd name="connsiteY13" fmla="*/ 671427 h 5143500"/>
              <a:gd name="connsiteX14" fmla="*/ 2458399 w 4166966"/>
              <a:gd name="connsiteY14" fmla="*/ 13293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66966" h="5143500">
                <a:moveTo>
                  <a:pt x="2441506" y="0"/>
                </a:moveTo>
                <a:lnTo>
                  <a:pt x="2722555" y="0"/>
                </a:lnTo>
                <a:lnTo>
                  <a:pt x="3885917" y="0"/>
                </a:lnTo>
                <a:lnTo>
                  <a:pt x="4166966" y="0"/>
                </a:lnTo>
                <a:lnTo>
                  <a:pt x="4166966" y="5143500"/>
                </a:lnTo>
                <a:lnTo>
                  <a:pt x="3885917" y="5143500"/>
                </a:lnTo>
                <a:lnTo>
                  <a:pt x="1124357" y="5143500"/>
                </a:lnTo>
                <a:lnTo>
                  <a:pt x="968688" y="5143500"/>
                </a:lnTo>
                <a:lnTo>
                  <a:pt x="843308" y="5143500"/>
                </a:lnTo>
                <a:lnTo>
                  <a:pt x="687639" y="5143500"/>
                </a:lnTo>
                <a:lnTo>
                  <a:pt x="281049" y="5143500"/>
                </a:lnTo>
                <a:lnTo>
                  <a:pt x="0" y="5143500"/>
                </a:lnTo>
                <a:lnTo>
                  <a:pt x="163559" y="5038644"/>
                </a:lnTo>
                <a:cubicBezTo>
                  <a:pt x="1564506" y="4092183"/>
                  <a:pt x="2485590" y="2489370"/>
                  <a:pt x="2485590" y="671427"/>
                </a:cubicBezTo>
                <a:cubicBezTo>
                  <a:pt x="2485590" y="489633"/>
                  <a:pt x="2476379" y="309990"/>
                  <a:pt x="2458399" y="132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732A289B-59F0-AD8A-B235-DABCA28AC07B}"/>
              </a:ext>
            </a:extLst>
          </p:cNvPr>
          <p:cNvSpPr/>
          <p:nvPr userDrawn="1"/>
        </p:nvSpPr>
        <p:spPr>
          <a:xfrm>
            <a:off x="7013800" y="4009248"/>
            <a:ext cx="1692222" cy="5288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 descr="logo-middle">
            <a:extLst>
              <a:ext uri="{FF2B5EF4-FFF2-40B4-BE49-F238E27FC236}">
                <a16:creationId xmlns:a16="http://schemas.microsoft.com/office/drawing/2014/main" id="{F92C6D0A-FA4E-C446-A07A-3A4D82D66A92}"/>
              </a:ext>
            </a:extLst>
          </p:cNvPr>
          <p:cNvSpPr/>
          <p:nvPr userDrawn="1"/>
        </p:nvSpPr>
        <p:spPr>
          <a:xfrm>
            <a:off x="7013800" y="3838734"/>
            <a:ext cx="1692222" cy="869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Image-9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D11B25-047A-446F-B92B-C2B4464DDDF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3410E8-CAF0-492C-AA37-8D1FB7235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9400" y="1523966"/>
            <a:ext cx="5753100" cy="3047986"/>
          </a:xfrm>
          <a:noFill/>
        </p:spPr>
        <p:txBody>
          <a:bodyPr wrap="square" lIns="91440" tIns="91440" rIns="91440" bIns="91440" anchor="b">
            <a:normAutofit/>
          </a:bodyPr>
          <a:lstStyle>
            <a:lvl1pPr algn="r">
              <a:lnSpc>
                <a:spcPct val="90000"/>
              </a:lnSpc>
              <a:defRPr sz="540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Freeform 22" descr="whiteback">
            <a:extLst>
              <a:ext uri="{FF2B5EF4-FFF2-40B4-BE49-F238E27FC236}">
                <a16:creationId xmlns:a16="http://schemas.microsoft.com/office/drawing/2014/main" id="{17D1E582-C71E-A24D-B245-145A890B1C81}"/>
              </a:ext>
            </a:extLst>
          </p:cNvPr>
          <p:cNvSpPr/>
          <p:nvPr userDrawn="1"/>
        </p:nvSpPr>
        <p:spPr>
          <a:xfrm>
            <a:off x="0" y="0"/>
            <a:ext cx="4166966" cy="5143500"/>
          </a:xfrm>
          <a:custGeom>
            <a:avLst/>
            <a:gdLst>
              <a:gd name="connsiteX0" fmla="*/ 0 w 4166966"/>
              <a:gd name="connsiteY0" fmla="*/ 0 h 5143500"/>
              <a:gd name="connsiteX1" fmla="*/ 281049 w 4166966"/>
              <a:gd name="connsiteY1" fmla="*/ 0 h 5143500"/>
              <a:gd name="connsiteX2" fmla="*/ 3042609 w 4166966"/>
              <a:gd name="connsiteY2" fmla="*/ 0 h 5143500"/>
              <a:gd name="connsiteX3" fmla="*/ 3198278 w 4166966"/>
              <a:gd name="connsiteY3" fmla="*/ 0 h 5143500"/>
              <a:gd name="connsiteX4" fmla="*/ 3323658 w 4166966"/>
              <a:gd name="connsiteY4" fmla="*/ 0 h 5143500"/>
              <a:gd name="connsiteX5" fmla="*/ 3479327 w 4166966"/>
              <a:gd name="connsiteY5" fmla="*/ 0 h 5143500"/>
              <a:gd name="connsiteX6" fmla="*/ 3885917 w 4166966"/>
              <a:gd name="connsiteY6" fmla="*/ 0 h 5143500"/>
              <a:gd name="connsiteX7" fmla="*/ 4166966 w 4166966"/>
              <a:gd name="connsiteY7" fmla="*/ 0 h 5143500"/>
              <a:gd name="connsiteX8" fmla="*/ 4003407 w 4166966"/>
              <a:gd name="connsiteY8" fmla="*/ 104856 h 5143500"/>
              <a:gd name="connsiteX9" fmla="*/ 1681376 w 4166966"/>
              <a:gd name="connsiteY9" fmla="*/ 4472073 h 5143500"/>
              <a:gd name="connsiteX10" fmla="*/ 1708567 w 4166966"/>
              <a:gd name="connsiteY10" fmla="*/ 5010561 h 5143500"/>
              <a:gd name="connsiteX11" fmla="*/ 1725460 w 4166966"/>
              <a:gd name="connsiteY11" fmla="*/ 5143500 h 5143500"/>
              <a:gd name="connsiteX12" fmla="*/ 1444411 w 4166966"/>
              <a:gd name="connsiteY12" fmla="*/ 5143500 h 5143500"/>
              <a:gd name="connsiteX13" fmla="*/ 281049 w 4166966"/>
              <a:gd name="connsiteY13" fmla="*/ 5143500 h 5143500"/>
              <a:gd name="connsiteX14" fmla="*/ 0 w 4166966"/>
              <a:gd name="connsiteY1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66966" h="5143500">
                <a:moveTo>
                  <a:pt x="0" y="0"/>
                </a:moveTo>
                <a:lnTo>
                  <a:pt x="281049" y="0"/>
                </a:lnTo>
                <a:lnTo>
                  <a:pt x="3042609" y="0"/>
                </a:lnTo>
                <a:lnTo>
                  <a:pt x="3198278" y="0"/>
                </a:lnTo>
                <a:lnTo>
                  <a:pt x="3323658" y="0"/>
                </a:lnTo>
                <a:lnTo>
                  <a:pt x="3479327" y="0"/>
                </a:lnTo>
                <a:lnTo>
                  <a:pt x="3885917" y="0"/>
                </a:lnTo>
                <a:lnTo>
                  <a:pt x="4166966" y="0"/>
                </a:lnTo>
                <a:lnTo>
                  <a:pt x="4003407" y="104856"/>
                </a:lnTo>
                <a:cubicBezTo>
                  <a:pt x="2602460" y="1051317"/>
                  <a:pt x="1681376" y="2654130"/>
                  <a:pt x="1681376" y="4472073"/>
                </a:cubicBezTo>
                <a:cubicBezTo>
                  <a:pt x="1681376" y="4653867"/>
                  <a:pt x="1690587" y="4833510"/>
                  <a:pt x="1708567" y="5010561"/>
                </a:cubicBezTo>
                <a:lnTo>
                  <a:pt x="1725460" y="5143500"/>
                </a:lnTo>
                <a:lnTo>
                  <a:pt x="1444411" y="5143500"/>
                </a:lnTo>
                <a:lnTo>
                  <a:pt x="28104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CA0DAFF-448F-274B-896C-67FDB7DB9D11}"/>
              </a:ext>
            </a:extLst>
          </p:cNvPr>
          <p:cNvSpPr/>
          <p:nvPr userDrawn="1"/>
        </p:nvSpPr>
        <p:spPr>
          <a:xfrm>
            <a:off x="0" y="0"/>
            <a:ext cx="3051874" cy="5143500"/>
          </a:xfrm>
          <a:custGeom>
            <a:avLst/>
            <a:gdLst>
              <a:gd name="connsiteX0" fmla="*/ 0 w 3051874"/>
              <a:gd name="connsiteY0" fmla="*/ 0 h 5143500"/>
              <a:gd name="connsiteX1" fmla="*/ 1927517 w 3051874"/>
              <a:gd name="connsiteY1" fmla="*/ 0 h 5143500"/>
              <a:gd name="connsiteX2" fmla="*/ 2083186 w 3051874"/>
              <a:gd name="connsiteY2" fmla="*/ 0 h 5143500"/>
              <a:gd name="connsiteX3" fmla="*/ 2208566 w 3051874"/>
              <a:gd name="connsiteY3" fmla="*/ 0 h 5143500"/>
              <a:gd name="connsiteX4" fmla="*/ 2364235 w 3051874"/>
              <a:gd name="connsiteY4" fmla="*/ 0 h 5143500"/>
              <a:gd name="connsiteX5" fmla="*/ 2770825 w 3051874"/>
              <a:gd name="connsiteY5" fmla="*/ 0 h 5143500"/>
              <a:gd name="connsiteX6" fmla="*/ 3051874 w 3051874"/>
              <a:gd name="connsiteY6" fmla="*/ 0 h 5143500"/>
              <a:gd name="connsiteX7" fmla="*/ 2888315 w 3051874"/>
              <a:gd name="connsiteY7" fmla="*/ 104856 h 5143500"/>
              <a:gd name="connsiteX8" fmla="*/ 566284 w 3051874"/>
              <a:gd name="connsiteY8" fmla="*/ 4472073 h 5143500"/>
              <a:gd name="connsiteX9" fmla="*/ 593475 w 3051874"/>
              <a:gd name="connsiteY9" fmla="*/ 5010561 h 5143500"/>
              <a:gd name="connsiteX10" fmla="*/ 610368 w 3051874"/>
              <a:gd name="connsiteY10" fmla="*/ 5143500 h 5143500"/>
              <a:gd name="connsiteX11" fmla="*/ 329319 w 3051874"/>
              <a:gd name="connsiteY11" fmla="*/ 5143500 h 5143500"/>
              <a:gd name="connsiteX12" fmla="*/ 0 w 3051874"/>
              <a:gd name="connsiteY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1874" h="5143500">
                <a:moveTo>
                  <a:pt x="0" y="0"/>
                </a:moveTo>
                <a:lnTo>
                  <a:pt x="1927517" y="0"/>
                </a:lnTo>
                <a:lnTo>
                  <a:pt x="2083186" y="0"/>
                </a:lnTo>
                <a:lnTo>
                  <a:pt x="2208566" y="0"/>
                </a:lnTo>
                <a:lnTo>
                  <a:pt x="2364235" y="0"/>
                </a:lnTo>
                <a:lnTo>
                  <a:pt x="2770825" y="0"/>
                </a:lnTo>
                <a:lnTo>
                  <a:pt x="3051874" y="0"/>
                </a:lnTo>
                <a:lnTo>
                  <a:pt x="2888315" y="104856"/>
                </a:lnTo>
                <a:cubicBezTo>
                  <a:pt x="1487368" y="1051317"/>
                  <a:pt x="566284" y="2654130"/>
                  <a:pt x="566284" y="4472073"/>
                </a:cubicBezTo>
                <a:cubicBezTo>
                  <a:pt x="566284" y="4653867"/>
                  <a:pt x="575495" y="4833510"/>
                  <a:pt x="593475" y="5010561"/>
                </a:cubicBezTo>
                <a:lnTo>
                  <a:pt x="610368" y="5143500"/>
                </a:lnTo>
                <a:lnTo>
                  <a:pt x="32931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rostokąt 1" descr="logo-copy">
            <a:extLst>
              <a:ext uri="{FF2B5EF4-FFF2-40B4-BE49-F238E27FC236}">
                <a16:creationId xmlns:a16="http://schemas.microsoft.com/office/drawing/2014/main" id="{05DA0250-C961-10E3-031C-ADACC3768193}"/>
              </a:ext>
            </a:extLst>
          </p:cNvPr>
          <p:cNvSpPr/>
          <p:nvPr userDrawn="1"/>
        </p:nvSpPr>
        <p:spPr>
          <a:xfrm>
            <a:off x="437978" y="605434"/>
            <a:ext cx="1692222" cy="5288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 descr="logo-middle">
            <a:extLst>
              <a:ext uri="{FF2B5EF4-FFF2-40B4-BE49-F238E27FC236}">
                <a16:creationId xmlns:a16="http://schemas.microsoft.com/office/drawing/2014/main" id="{89D6E54A-8C1A-D74D-949B-B0114E70E18C}"/>
              </a:ext>
            </a:extLst>
          </p:cNvPr>
          <p:cNvSpPr/>
          <p:nvPr userDrawn="1"/>
        </p:nvSpPr>
        <p:spPr>
          <a:xfrm>
            <a:off x="437978" y="434920"/>
            <a:ext cx="1692222" cy="869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4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Image-5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3288209"/>
            <a:ext cx="4000500" cy="1855291"/>
          </a:xfrm>
          <a:prstGeom prst="round2SameRect">
            <a:avLst>
              <a:gd name="adj1" fmla="val 12339"/>
              <a:gd name="adj2" fmla="val 0"/>
            </a:avLst>
          </a:prstGeom>
          <a:solidFill>
            <a:schemeClr val="bg2">
              <a:alpha val="85000"/>
            </a:schemeClr>
          </a:solidFill>
        </p:spPr>
        <p:txBody>
          <a:bodyPr wrap="square" lIns="274320" tIns="182880" rIns="274320" bIns="457200" anchor="b">
            <a:spAutoFit/>
          </a:bodyPr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ound Same Side Corner Rectangle 7" descr="whiteback">
            <a:extLst>
              <a:ext uri="{FF2B5EF4-FFF2-40B4-BE49-F238E27FC236}">
                <a16:creationId xmlns:a16="http://schemas.microsoft.com/office/drawing/2014/main" id="{CA2157D6-CAFD-259F-E882-21BC317FC5A1}"/>
              </a:ext>
            </a:extLst>
          </p:cNvPr>
          <p:cNvSpPr/>
          <p:nvPr userDrawn="1"/>
        </p:nvSpPr>
        <p:spPr>
          <a:xfrm>
            <a:off x="571500" y="0"/>
            <a:ext cx="2011680" cy="1188576"/>
          </a:xfrm>
          <a:prstGeom prst="round2SameRect">
            <a:avLst>
              <a:gd name="adj1" fmla="val 0"/>
              <a:gd name="adj2" fmla="val 215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 descr="logo-copy">
            <a:extLst>
              <a:ext uri="{FF2B5EF4-FFF2-40B4-BE49-F238E27FC236}">
                <a16:creationId xmlns:a16="http://schemas.microsoft.com/office/drawing/2014/main" id="{35EB4C28-23E6-0990-5B9E-F7E75C6D7434}"/>
              </a:ext>
            </a:extLst>
          </p:cNvPr>
          <p:cNvSpPr/>
          <p:nvPr userDrawn="1"/>
        </p:nvSpPr>
        <p:spPr>
          <a:xfrm>
            <a:off x="878356" y="375855"/>
            <a:ext cx="1397967" cy="43686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logo-middle">
            <a:extLst>
              <a:ext uri="{FF2B5EF4-FFF2-40B4-BE49-F238E27FC236}">
                <a16:creationId xmlns:a16="http://schemas.microsoft.com/office/drawing/2014/main" id="{0E4B9498-B1F6-95BA-B21A-BEF1705516CF}"/>
              </a:ext>
            </a:extLst>
          </p:cNvPr>
          <p:cNvSpPr/>
          <p:nvPr userDrawn="1"/>
        </p:nvSpPr>
        <p:spPr>
          <a:xfrm>
            <a:off x="878356" y="307279"/>
            <a:ext cx="1397967" cy="574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58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1300" y="4600801"/>
            <a:ext cx="332196" cy="332194"/>
          </a:xfrm>
          <a:prstGeom prst="ellipse">
            <a:avLst/>
          </a:prstGeom>
          <a:solidFill>
            <a:schemeClr val="bg2"/>
          </a:solidFill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bg1"/>
                </a:solidFill>
                <a:latin typeface="Trailblazers Font B Width 100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1" y="406176"/>
            <a:ext cx="8000998" cy="3877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200150"/>
            <a:ext cx="8000998" cy="32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EAD59-1AEB-47DA-BC42-B0221731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167" y="4654837"/>
            <a:ext cx="184730" cy="20005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700" spc="0" baseline="0">
                <a:solidFill>
                  <a:schemeClr val="tx2">
                    <a:lumMod val="25000"/>
                    <a:lumOff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rostokąt 4" descr="logo-copy">
            <a:extLst>
              <a:ext uri="{FF2B5EF4-FFF2-40B4-BE49-F238E27FC236}">
                <a16:creationId xmlns:a16="http://schemas.microsoft.com/office/drawing/2014/main" id="{21B94FC7-5E3C-B196-16F5-353618C7C302}"/>
              </a:ext>
            </a:extLst>
          </p:cNvPr>
          <p:cNvSpPr/>
          <p:nvPr userDrawn="1"/>
        </p:nvSpPr>
        <p:spPr>
          <a:xfrm>
            <a:off x="225424" y="4605867"/>
            <a:ext cx="1063411" cy="332316"/>
          </a:xfrm>
          <a:prstGeom prst="rect">
            <a:avLst/>
          </a:prstGeom>
          <a:blipFill>
            <a:blip r:embed="rId5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descr="logo-left">
            <a:extLst>
              <a:ext uri="{FF2B5EF4-FFF2-40B4-BE49-F238E27FC236}">
                <a16:creationId xmlns:a16="http://schemas.microsoft.com/office/drawing/2014/main" id="{7002A0D2-7317-E148-8731-39496F67FB29}"/>
              </a:ext>
            </a:extLst>
          </p:cNvPr>
          <p:cNvSpPr/>
          <p:nvPr userDrawn="1"/>
        </p:nvSpPr>
        <p:spPr>
          <a:xfrm>
            <a:off x="225424" y="4605867"/>
            <a:ext cx="1246537" cy="332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1" r:id="rId2"/>
    <p:sldLayoutId id="2147483752" r:id="rId3"/>
    <p:sldLayoutId id="2147483791" r:id="rId4"/>
    <p:sldLayoutId id="2147483782" r:id="rId5"/>
    <p:sldLayoutId id="2147483753" r:id="rId6"/>
    <p:sldLayoutId id="2147483789" r:id="rId7"/>
    <p:sldLayoutId id="2147483790" r:id="rId8"/>
    <p:sldLayoutId id="2147483785" r:id="rId9"/>
    <p:sldLayoutId id="2147483788" r:id="rId10"/>
    <p:sldLayoutId id="2147483792" r:id="rId11"/>
    <p:sldLayoutId id="2147483799" r:id="rId12"/>
    <p:sldLayoutId id="2147483798" r:id="rId13"/>
    <p:sldLayoutId id="2147483754" r:id="rId14"/>
    <p:sldLayoutId id="2147483793" r:id="rId15"/>
    <p:sldLayoutId id="2147483816" r:id="rId16"/>
    <p:sldLayoutId id="2147483817" r:id="rId17"/>
    <p:sldLayoutId id="2147483822" r:id="rId18"/>
    <p:sldLayoutId id="2147483823" r:id="rId19"/>
    <p:sldLayoutId id="2147483755" r:id="rId20"/>
    <p:sldLayoutId id="2147483794" r:id="rId21"/>
    <p:sldLayoutId id="2147483756" r:id="rId22"/>
    <p:sldLayoutId id="2147483795" r:id="rId23"/>
    <p:sldLayoutId id="2147483815" r:id="rId24"/>
    <p:sldLayoutId id="2147483807" r:id="rId25"/>
    <p:sldLayoutId id="2147483808" r:id="rId26"/>
    <p:sldLayoutId id="2147483757" r:id="rId27"/>
    <p:sldLayoutId id="2147483758" r:id="rId28"/>
    <p:sldLayoutId id="2147483801" r:id="rId29"/>
    <p:sldLayoutId id="2147483759" r:id="rId30"/>
    <p:sldLayoutId id="2147483803" r:id="rId31"/>
    <p:sldLayoutId id="2147483760" r:id="rId32"/>
    <p:sldLayoutId id="2147483802" r:id="rId33"/>
    <p:sldLayoutId id="2147483809" r:id="rId34"/>
    <p:sldLayoutId id="2147483810" r:id="rId35"/>
    <p:sldLayoutId id="2147483811" r:id="rId36"/>
    <p:sldLayoutId id="2147483812" r:id="rId37"/>
    <p:sldLayoutId id="2147483806" r:id="rId38"/>
    <p:sldLayoutId id="2147483804" r:id="rId39"/>
    <p:sldLayoutId id="2147483767" r:id="rId40"/>
    <p:sldLayoutId id="2147483805" r:id="rId41"/>
    <p:sldLayoutId id="2147483796" r:id="rId42"/>
    <p:sldLayoutId id="2147483765" r:id="rId43"/>
    <p:sldLayoutId id="2147483766" r:id="rId44"/>
    <p:sldLayoutId id="2147483797" r:id="rId45"/>
    <p:sldLayoutId id="2147483826" r:id="rId46"/>
    <p:sldLayoutId id="2147483818" r:id="rId47"/>
    <p:sldLayoutId id="2147483821" r:id="rId48"/>
    <p:sldLayoutId id="2147483819" r:id="rId49"/>
    <p:sldLayoutId id="2147483820" r:id="rId50"/>
    <p:sldLayoutId id="2147483813" r:id="rId51"/>
    <p:sldLayoutId id="2147483814" r:id="rId52"/>
    <p:sldLayoutId id="2147483825" r:id="rId53"/>
    <p:sldLayoutId id="2147483827" r:id="rId54"/>
    <p:sldLayoutId id="2147483828" r:id="rId5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kern="1200" spc="0" baseline="0">
          <a:solidFill>
            <a:schemeClr val="bg2"/>
          </a:solidFill>
          <a:latin typeface="Trailblazers Font B Width 100" pitchFamily="2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515938" indent="-165100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174625" algn="l" defTabSz="914400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1196975" indent="-174625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–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68275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›"/>
        <a:tabLst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ebp"/><Relationship Id="rId2" Type="http://schemas.openxmlformats.org/officeDocument/2006/relationships/hyperlink" Target="https://utahtech.hiration.com/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arget-goal-success-dart-board-195525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areer.utahtech.edu/" TargetMode="Externa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arget-goal-success-dart-board-195525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arget-goal-success-dart-board-195525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hyperlink" Target="https://utahtech.joinhandshake.com/stu/postings?page=1&amp;per_page=25&amp;sort_direction=desc&amp;sort_column=default&amp;job.job_types%5b%5d=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arget-goal-success-dart-board-195525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32F2-9735-48AE-B830-72E3F6269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805" y="1131707"/>
            <a:ext cx="3200400" cy="1696026"/>
          </a:xfrm>
        </p:spPr>
        <p:txBody>
          <a:bodyPr>
            <a:normAutofit/>
          </a:bodyPr>
          <a:lstStyle/>
          <a:p>
            <a:r>
              <a:rPr lang="en-US" sz="3600" dirty="0"/>
              <a:t>Follow us on Social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35076-FECD-4576-8B7C-439B21C5E40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75043" y="2539602"/>
            <a:ext cx="4225925" cy="57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@utahtechcareerservices</a:t>
            </a:r>
          </a:p>
        </p:txBody>
      </p:sp>
      <p:pic>
        <p:nvPicPr>
          <p:cNvPr id="4" name="Picture 2" descr="How to make your Businesses and followers Stand Out on Instagram -  KokoLevel Blog">
            <a:extLst>
              <a:ext uri="{FF2B5EF4-FFF2-40B4-BE49-F238E27FC236}">
                <a16:creationId xmlns:a16="http://schemas.microsoft.com/office/drawing/2014/main" id="{BDE9C5E8-1830-45C9-8A9E-744F5C5D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27" y="3115864"/>
            <a:ext cx="1331143" cy="12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ctric Light Orchestra - Mr. Blue Sky (Guardians Of The Galaxy Vol. 2)">
            <a:hlinkClick r:id="" action="ppaction://media"/>
            <a:extLst>
              <a:ext uri="{FF2B5EF4-FFF2-40B4-BE49-F238E27FC236}">
                <a16:creationId xmlns:a16="http://schemas.microsoft.com/office/drawing/2014/main" id="{54D83FBE-EB31-424B-B719-0D92119B8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342" y="400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34B2F-AE29-47F9-AD42-D521ADC9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0F6BFD-4422-4903-91A2-E6C01F1C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188788"/>
            <a:ext cx="8000998" cy="387798"/>
          </a:xfrm>
        </p:spPr>
        <p:txBody>
          <a:bodyPr/>
          <a:lstStyle/>
          <a:p>
            <a:r>
              <a:rPr lang="en-US" dirty="0"/>
              <a:t>Need help creating a resume?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20C19F-4C40-4D9F-AC4C-3222F5898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739" y="4107169"/>
            <a:ext cx="3235119" cy="307777"/>
          </a:xfrm>
        </p:spPr>
        <p:txBody>
          <a:bodyPr/>
          <a:lstStyle/>
          <a:p>
            <a:r>
              <a:rPr lang="en-US" sz="1200" dirty="0"/>
              <a:t>Go to </a:t>
            </a:r>
            <a:r>
              <a:rPr lang="en-US" sz="2000" dirty="0"/>
              <a:t>utahtech.Hiration.com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C2A5D0-0C14-469F-A843-398FDFC2C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8980" y="3676282"/>
            <a:ext cx="2326943" cy="430887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Hiration Demo</a:t>
            </a:r>
            <a:endParaRPr lang="en-US" sz="28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4D6B20-D3AD-4ED0-B9E2-E07ED07DEE8A}"/>
              </a:ext>
            </a:extLst>
          </p:cNvPr>
          <p:cNvSpPr txBox="1">
            <a:spLocks/>
          </p:cNvSpPr>
          <p:nvPr/>
        </p:nvSpPr>
        <p:spPr>
          <a:xfrm>
            <a:off x="294218" y="1513244"/>
            <a:ext cx="4312162" cy="178965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kern="1200" spc="0" baseline="0">
                <a:solidFill>
                  <a:schemeClr val="tx2"/>
                </a:solidFill>
                <a:latin typeface="Trailblazers Font B Width 100" pitchFamily="2" charset="0"/>
                <a:ea typeface="+mn-ea"/>
                <a:cs typeface="+mn-cs"/>
              </a:defRPr>
            </a:lvl1pPr>
            <a:lvl2pPr marL="51593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6975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–"/>
              <a:tabLst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682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›"/>
              <a:tabLst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Resume Builder &amp; AI Reviewer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Cover Letter Creation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LinkedIn Profile Optimizer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Interview Practice with AI Reviewer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363802-D166-4986-BF3A-18C1452DA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" t="19777" r="3412" b="27653"/>
          <a:stretch/>
        </p:blipFill>
        <p:spPr>
          <a:xfrm>
            <a:off x="375686" y="684385"/>
            <a:ext cx="3793532" cy="82885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D4C6AAE-134C-4883-BEC7-3F0DB3DA7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5951" y="650034"/>
            <a:ext cx="3793531" cy="4370656"/>
          </a:xfrm>
        </p:spPr>
      </p:pic>
    </p:spTree>
    <p:extLst>
      <p:ext uri="{BB962C8B-B14F-4D97-AF65-F5344CB8AC3E}">
        <p14:creationId xmlns:p14="http://schemas.microsoft.com/office/powerpoint/2010/main" val="27113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6D0F-4216-44A0-B632-D6921BACB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714" y="3917904"/>
            <a:ext cx="7854288" cy="1225596"/>
          </a:xfrm>
        </p:spPr>
        <p:txBody>
          <a:bodyPr/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Perfecting Your Aim with Career Coaching</a:t>
            </a:r>
          </a:p>
        </p:txBody>
      </p:sp>
    </p:spTree>
    <p:extLst>
      <p:ext uri="{BB962C8B-B14F-4D97-AF65-F5344CB8AC3E}">
        <p14:creationId xmlns:p14="http://schemas.microsoft.com/office/powerpoint/2010/main" val="408382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CAB985-2790-4A0B-AB97-25523865D1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6B730-BFF5-48E2-A45A-C694C90A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13509-093E-485C-A41F-0343EA67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4" y="220219"/>
            <a:ext cx="8786658" cy="4778945"/>
          </a:xfrm>
        </p:spPr>
        <p:txBody>
          <a:bodyPr/>
          <a:lstStyle/>
          <a:p>
            <a:r>
              <a:rPr lang="en-US" dirty="0"/>
              <a:t>Who is my Career Coach?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2" descr="Display image of Dottie Catlin">
            <a:extLst>
              <a:ext uri="{FF2B5EF4-FFF2-40B4-BE49-F238E27FC236}">
                <a16:creationId xmlns:a16="http://schemas.microsoft.com/office/drawing/2014/main" id="{063C7104-C3E7-4240-B2AB-37F21CEC8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7" y="814812"/>
            <a:ext cx="985106" cy="1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35B00B-4B40-4459-AB1A-B948B348952D}"/>
              </a:ext>
            </a:extLst>
          </p:cNvPr>
          <p:cNvSpPr/>
          <p:nvPr/>
        </p:nvSpPr>
        <p:spPr>
          <a:xfrm>
            <a:off x="1476676" y="799236"/>
            <a:ext cx="14034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Dottie Catlin</a:t>
            </a:r>
          </a:p>
          <a:p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Executive Director</a:t>
            </a:r>
          </a:p>
        </p:txBody>
      </p:sp>
      <p:pic>
        <p:nvPicPr>
          <p:cNvPr id="8" name="Picture 4" descr="Display image of Shane Blocker">
            <a:extLst>
              <a:ext uri="{FF2B5EF4-FFF2-40B4-BE49-F238E27FC236}">
                <a16:creationId xmlns:a16="http://schemas.microsoft.com/office/drawing/2014/main" id="{6E1DB202-5176-4FE2-BD0B-B5A4B009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43" y="830696"/>
            <a:ext cx="985106" cy="1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EA6A62-EFFC-4FB5-BBD0-655D9F001C4E}"/>
              </a:ext>
            </a:extLst>
          </p:cNvPr>
          <p:cNvSpPr/>
          <p:nvPr/>
        </p:nvSpPr>
        <p:spPr>
          <a:xfrm>
            <a:off x="4237385" y="1378735"/>
            <a:ext cx="135961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Shane Blocker</a:t>
            </a:r>
          </a:p>
          <a:p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Assistant Director &amp; College of Health Sciences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Montserrat"/>
            </a:endParaRPr>
          </a:p>
        </p:txBody>
      </p:sp>
      <p:pic>
        <p:nvPicPr>
          <p:cNvPr id="10" name="Google Shape;646;p36">
            <a:extLst>
              <a:ext uri="{FF2B5EF4-FFF2-40B4-BE49-F238E27FC236}">
                <a16:creationId xmlns:a16="http://schemas.microsoft.com/office/drawing/2014/main" id="{5F77722F-EF82-4201-B0BA-0919D796D4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05" b="31674"/>
          <a:stretch/>
        </p:blipFill>
        <p:spPr>
          <a:xfrm>
            <a:off x="7548239" y="830696"/>
            <a:ext cx="1076126" cy="120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4D8873-CEAA-4E32-A16D-C984BE5D1CAE}"/>
              </a:ext>
            </a:extLst>
          </p:cNvPr>
          <p:cNvSpPr/>
          <p:nvPr/>
        </p:nvSpPr>
        <p:spPr>
          <a:xfrm>
            <a:off x="6188625" y="830696"/>
            <a:ext cx="1359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Cheryl Brandt</a:t>
            </a:r>
          </a:p>
          <a:p>
            <a:pPr algn="r"/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Employment Specialist</a:t>
            </a:r>
          </a:p>
          <a:p>
            <a:endParaRPr lang="en-US" sz="1200" b="1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12" name="Picture 8" descr="Display image of Leann Weibert">
            <a:extLst>
              <a:ext uri="{FF2B5EF4-FFF2-40B4-BE49-F238E27FC236}">
                <a16:creationId xmlns:a16="http://schemas.microsoft.com/office/drawing/2014/main" id="{0F1B282F-D885-4617-89F9-7FD0E497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87" y="2117399"/>
            <a:ext cx="1056354" cy="13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740770-DCF9-4F5C-8DDE-24ADF03B36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4809" b="34275"/>
          <a:stretch/>
        </p:blipFill>
        <p:spPr>
          <a:xfrm>
            <a:off x="2822158" y="3490759"/>
            <a:ext cx="1203084" cy="1376276"/>
          </a:xfrm>
          <a:prstGeom prst="rect">
            <a:avLst/>
          </a:prstGeom>
        </p:spPr>
      </p:pic>
      <p:pic>
        <p:nvPicPr>
          <p:cNvPr id="14" name="Picture 6" descr="Display image of Brianna Iverson">
            <a:extLst>
              <a:ext uri="{FF2B5EF4-FFF2-40B4-BE49-F238E27FC236}">
                <a16:creationId xmlns:a16="http://schemas.microsoft.com/office/drawing/2014/main" id="{6E931510-7A07-41E8-8684-EB835876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86" y="2117401"/>
            <a:ext cx="1105587" cy="13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AF3AB7-6962-4614-A4C3-06BF883B505F}"/>
              </a:ext>
            </a:extLst>
          </p:cNvPr>
          <p:cNvSpPr/>
          <p:nvPr/>
        </p:nvSpPr>
        <p:spPr>
          <a:xfrm>
            <a:off x="278973" y="2598207"/>
            <a:ext cx="13596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Leann </a:t>
            </a:r>
            <a:r>
              <a:rPr lang="en-US" sz="1200" b="1" dirty="0" err="1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Weibert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 </a:t>
            </a:r>
          </a:p>
          <a:p>
            <a:pPr algn="r"/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College of Science, Engineering, and Technology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16F2EB-3AE1-4228-A0F5-AB5C60E6D95C}"/>
              </a:ext>
            </a:extLst>
          </p:cNvPr>
          <p:cNvSpPr/>
          <p:nvPr/>
        </p:nvSpPr>
        <p:spPr>
          <a:xfrm>
            <a:off x="1102218" y="4338505"/>
            <a:ext cx="1708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Asha Stapley </a:t>
            </a:r>
          </a:p>
          <a:p>
            <a:pPr algn="r"/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College of Humanities &amp; Social Sciences &amp; Arts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B4014E-7916-4173-88F6-795FC52210DB}"/>
              </a:ext>
            </a:extLst>
          </p:cNvPr>
          <p:cNvSpPr/>
          <p:nvPr/>
        </p:nvSpPr>
        <p:spPr>
          <a:xfrm>
            <a:off x="4036866" y="2920269"/>
            <a:ext cx="1560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Brianna Iverson </a:t>
            </a:r>
          </a:p>
          <a:p>
            <a:pPr algn="r"/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College of Education &amp; General Studies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40DA8-C27B-49E0-B51B-7BAF87003F65}"/>
              </a:ext>
            </a:extLst>
          </p:cNvPr>
          <p:cNvSpPr/>
          <p:nvPr/>
        </p:nvSpPr>
        <p:spPr>
          <a:xfrm>
            <a:off x="5680254" y="4431787"/>
            <a:ext cx="15601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Chelsea Buck </a:t>
            </a:r>
          </a:p>
          <a:p>
            <a:pPr algn="r"/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College of Business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8A2C51-4FAF-4D40-A2CA-E8C461E9EB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4203"/>
          <a:stretch/>
        </p:blipFill>
        <p:spPr>
          <a:xfrm>
            <a:off x="7240387" y="3486398"/>
            <a:ext cx="1203084" cy="13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4ACEB-293E-4092-B455-24E89C20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608BD2-6061-489F-9DFB-C4D0691A9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85" r="685"/>
          <a:stretch>
            <a:fillRect/>
          </a:stretch>
        </p:blipFill>
        <p:spPr>
          <a:xfrm>
            <a:off x="513933" y="1081867"/>
            <a:ext cx="2395156" cy="201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0BBC1-C3A7-46A0-AEED-BD1BD977A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6" y="3096949"/>
            <a:ext cx="2489570" cy="985522"/>
          </a:xfrm>
        </p:spPr>
        <p:txBody>
          <a:bodyPr>
            <a:noAutofit/>
          </a:bodyPr>
          <a:lstStyle/>
          <a:p>
            <a:r>
              <a:rPr lang="en-US" sz="1400" dirty="0"/>
              <a:t>Navigate App | My Team </a:t>
            </a:r>
          </a:p>
          <a:p>
            <a:r>
              <a:rPr lang="en-US" sz="1400" dirty="0"/>
              <a:t>Schedule Appointments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1DD172-61CD-42A1-A5D9-5008F121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92" y="292711"/>
            <a:ext cx="8492406" cy="387798"/>
          </a:xfrm>
        </p:spPr>
        <p:txBody>
          <a:bodyPr/>
          <a:lstStyle/>
          <a:p>
            <a:r>
              <a:rPr lang="en-US" dirty="0"/>
              <a:t>How Do I Find my career coach?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59C7D66-54A7-4E70-8DDF-87DFDA4AE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0D2D6BB-3C73-458A-9683-217E326F4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5711C-2672-4528-9DA7-E75AB3A10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922" y="1122725"/>
            <a:ext cx="1971180" cy="1935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0CA36B-5B33-4BC0-8AC2-2CDE520BFB10}"/>
              </a:ext>
            </a:extLst>
          </p:cNvPr>
          <p:cNvSpPr txBox="1">
            <a:spLocks/>
          </p:cNvSpPr>
          <p:nvPr/>
        </p:nvSpPr>
        <p:spPr>
          <a:xfrm>
            <a:off x="3419769" y="3096949"/>
            <a:ext cx="2173486" cy="985522"/>
          </a:xfrm>
          <a:custGeom>
            <a:avLst/>
            <a:gdLst>
              <a:gd name="connsiteX0" fmla="*/ 0 w 3848099"/>
              <a:gd name="connsiteY0" fmla="*/ 0 h 985522"/>
              <a:gd name="connsiteX1" fmla="*/ 3848099 w 3848099"/>
              <a:gd name="connsiteY1" fmla="*/ 0 h 985522"/>
              <a:gd name="connsiteX2" fmla="*/ 3848099 w 3848099"/>
              <a:gd name="connsiteY2" fmla="*/ 744414 h 985522"/>
              <a:gd name="connsiteX3" fmla="*/ 3843202 w 3848099"/>
              <a:gd name="connsiteY3" fmla="*/ 792998 h 985522"/>
              <a:gd name="connsiteX4" fmla="*/ 3606982 w 3848099"/>
              <a:gd name="connsiteY4" fmla="*/ 985522 h 985522"/>
              <a:gd name="connsiteX5" fmla="*/ 241118 w 3848099"/>
              <a:gd name="connsiteY5" fmla="*/ 985522 h 985522"/>
              <a:gd name="connsiteX6" fmla="*/ 0 w 3848099"/>
              <a:gd name="connsiteY6" fmla="*/ 744404 h 9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099" h="985522">
                <a:moveTo>
                  <a:pt x="0" y="0"/>
                </a:moveTo>
                <a:lnTo>
                  <a:pt x="3848099" y="0"/>
                </a:lnTo>
                <a:lnTo>
                  <a:pt x="3848099" y="744414"/>
                </a:lnTo>
                <a:lnTo>
                  <a:pt x="3843202" y="792998"/>
                </a:lnTo>
                <a:cubicBezTo>
                  <a:pt x="3820718" y="902871"/>
                  <a:pt x="3723502" y="985522"/>
                  <a:pt x="3606982" y="985522"/>
                </a:cubicBezTo>
                <a:lnTo>
                  <a:pt x="241118" y="985522"/>
                </a:lnTo>
                <a:cubicBezTo>
                  <a:pt x="107952" y="985522"/>
                  <a:pt x="0" y="877570"/>
                  <a:pt x="0" y="744404"/>
                </a:cubicBez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vert="horz" wrap="square" lIns="274320" tIns="91440" rIns="274320" bIns="9144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593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6975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–"/>
              <a:tabLst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682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›"/>
              <a:tabLst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Navigate Website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EA35F-15A6-4065-A3A0-64F04F3AF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7" r="2906"/>
          <a:stretch/>
        </p:blipFill>
        <p:spPr>
          <a:xfrm>
            <a:off x="6186257" y="1061029"/>
            <a:ext cx="2331599" cy="2050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A7468F-075D-4326-9638-F3C90489D74B}"/>
              </a:ext>
            </a:extLst>
          </p:cNvPr>
          <p:cNvSpPr txBox="1">
            <a:spLocks/>
          </p:cNvSpPr>
          <p:nvPr/>
        </p:nvSpPr>
        <p:spPr>
          <a:xfrm>
            <a:off x="6139049" y="3057751"/>
            <a:ext cx="2426013" cy="1024720"/>
          </a:xfrm>
          <a:custGeom>
            <a:avLst/>
            <a:gdLst>
              <a:gd name="connsiteX0" fmla="*/ 0 w 3848099"/>
              <a:gd name="connsiteY0" fmla="*/ 0 h 985522"/>
              <a:gd name="connsiteX1" fmla="*/ 3848099 w 3848099"/>
              <a:gd name="connsiteY1" fmla="*/ 0 h 985522"/>
              <a:gd name="connsiteX2" fmla="*/ 3848099 w 3848099"/>
              <a:gd name="connsiteY2" fmla="*/ 744414 h 985522"/>
              <a:gd name="connsiteX3" fmla="*/ 3843202 w 3848099"/>
              <a:gd name="connsiteY3" fmla="*/ 792998 h 985522"/>
              <a:gd name="connsiteX4" fmla="*/ 3606982 w 3848099"/>
              <a:gd name="connsiteY4" fmla="*/ 985522 h 985522"/>
              <a:gd name="connsiteX5" fmla="*/ 241118 w 3848099"/>
              <a:gd name="connsiteY5" fmla="*/ 985522 h 985522"/>
              <a:gd name="connsiteX6" fmla="*/ 0 w 3848099"/>
              <a:gd name="connsiteY6" fmla="*/ 744404 h 9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099" h="985522">
                <a:moveTo>
                  <a:pt x="0" y="0"/>
                </a:moveTo>
                <a:lnTo>
                  <a:pt x="3848099" y="0"/>
                </a:lnTo>
                <a:lnTo>
                  <a:pt x="3848099" y="744414"/>
                </a:lnTo>
                <a:lnTo>
                  <a:pt x="3843202" y="792998"/>
                </a:lnTo>
                <a:cubicBezTo>
                  <a:pt x="3820718" y="902871"/>
                  <a:pt x="3723502" y="985522"/>
                  <a:pt x="3606982" y="985522"/>
                </a:cubicBezTo>
                <a:lnTo>
                  <a:pt x="241118" y="985522"/>
                </a:lnTo>
                <a:cubicBezTo>
                  <a:pt x="107952" y="985522"/>
                  <a:pt x="0" y="877570"/>
                  <a:pt x="0" y="744404"/>
                </a:cubicBezTo>
                <a:close/>
              </a:path>
            </a:pathLst>
          </a:custGeom>
          <a:solidFill>
            <a:schemeClr val="tx2">
              <a:alpha val="84000"/>
            </a:schemeClr>
          </a:solidFill>
        </p:spPr>
        <p:txBody>
          <a:bodyPr vert="horz" wrap="square" lIns="274320" tIns="91440" rIns="274320" bIns="9144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593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6975" indent="-17462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–"/>
              <a:tabLst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682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System Font Regular"/>
              <a:buChar char="›"/>
              <a:tabLst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5</a:t>
            </a:r>
            <a:r>
              <a:rPr lang="en-US" sz="1400" baseline="30000" dirty="0"/>
              <a:t>th</a:t>
            </a:r>
            <a:r>
              <a:rPr lang="en-US" sz="1400" dirty="0"/>
              <a:t> Floor of the Holland Building</a:t>
            </a:r>
          </a:p>
        </p:txBody>
      </p:sp>
    </p:spTree>
    <p:extLst>
      <p:ext uri="{BB962C8B-B14F-4D97-AF65-F5344CB8AC3E}">
        <p14:creationId xmlns:p14="http://schemas.microsoft.com/office/powerpoint/2010/main" val="20375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397AE-8AED-427A-ACAD-A8714B6B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A70D442-B9FB-491C-A565-5BE8A85F6285}" type="slidenum">
              <a:rPr lang="en-US">
                <a:solidFill>
                  <a:srgbClr val="FFFFFF"/>
                </a:solidFill>
                <a:latin typeface="Poppins ExtraBold"/>
              </a:rPr>
              <a:pPr defTabSz="914378"/>
              <a:t>14</a:t>
            </a:fld>
            <a:endParaRPr lang="en-US">
              <a:solidFill>
                <a:srgbClr val="FFFFFF"/>
              </a:solidFill>
              <a:latin typeface="Poppins Extra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B3338-F925-4B38-A073-F41A354E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19" y="54813"/>
            <a:ext cx="8686801" cy="73211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Helpful Resources!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E43FE-A393-4C18-8A02-E00FA73AB6C9}"/>
              </a:ext>
            </a:extLst>
          </p:cNvPr>
          <p:cNvSpPr txBox="1"/>
          <p:nvPr/>
        </p:nvSpPr>
        <p:spPr>
          <a:xfrm>
            <a:off x="302020" y="876785"/>
            <a:ext cx="3603812" cy="10156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3058"/>
            </a:solidFill>
          </a:ln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Arial Narrow" panose="020B0606020202030204" pitchFamily="34" charset="0"/>
                <a:hlinkClick r:id="rId2"/>
              </a:rPr>
              <a:t>career.utahtech.edu </a:t>
            </a:r>
            <a:endParaRPr lang="en-US" sz="3200" b="1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  <a:p>
            <a:pPr defTabSz="914378"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-Students… Get Started            </a:t>
            </a:r>
            <a:endParaRPr lang="en-US" sz="1200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412A69-8158-4114-99A5-32DEBDB7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659247"/>
            <a:ext cx="1216479" cy="38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502B5-656C-4884-B661-08897EAF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142" y="2204206"/>
            <a:ext cx="7451678" cy="245504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9" name="Arrow: Bent 8">
            <a:extLst>
              <a:ext uri="{FF2B5EF4-FFF2-40B4-BE49-F238E27FC236}">
                <a16:creationId xmlns:a16="http://schemas.microsoft.com/office/drawing/2014/main" id="{AE8BA581-9012-41BD-8820-28F3A4EBDD6B}"/>
              </a:ext>
            </a:extLst>
          </p:cNvPr>
          <p:cNvSpPr/>
          <p:nvPr/>
        </p:nvSpPr>
        <p:spPr>
          <a:xfrm rot="5400000">
            <a:off x="3882079" y="1180180"/>
            <a:ext cx="1131685" cy="822441"/>
          </a:xfrm>
          <a:prstGeom prst="ben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7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9">
            <a:extLst>
              <a:ext uri="{FF2B5EF4-FFF2-40B4-BE49-F238E27FC236}">
                <a16:creationId xmlns:a16="http://schemas.microsoft.com/office/drawing/2014/main" id="{389461A8-2593-442F-8FE9-359D4C2B247C}"/>
              </a:ext>
            </a:extLst>
          </p:cNvPr>
          <p:cNvSpPr txBox="1">
            <a:spLocks/>
          </p:cNvSpPr>
          <p:nvPr/>
        </p:nvSpPr>
        <p:spPr>
          <a:xfrm>
            <a:off x="2204523" y="2264980"/>
            <a:ext cx="6616284" cy="10478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0" baseline="0">
                <a:solidFill>
                  <a:schemeClr val="bg1"/>
                </a:solidFill>
                <a:latin typeface="Trailblazers Font B Width 1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A9E3-AA7A-4E49-914B-B5A03EB13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BDCAF3A9-2732-4973-BCDC-178C44F74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96" y="2422826"/>
            <a:ext cx="3346404" cy="187873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5400" dirty="0"/>
              <a:t>Thank You!</a:t>
            </a:r>
            <a:br>
              <a:rPr lang="en-US" dirty="0"/>
            </a:br>
            <a:r>
              <a:rPr lang="en-US" sz="2800" dirty="0"/>
              <a:t>Please complete this survey about our session.</a:t>
            </a:r>
          </a:p>
        </p:txBody>
      </p:sp>
    </p:spTree>
    <p:extLst>
      <p:ext uri="{BB962C8B-B14F-4D97-AF65-F5344CB8AC3E}">
        <p14:creationId xmlns:p14="http://schemas.microsoft.com/office/powerpoint/2010/main" val="6852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32F2-9735-48AE-B830-72E3F6269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805" y="1131707"/>
            <a:ext cx="3200400" cy="1696026"/>
          </a:xfrm>
        </p:spPr>
        <p:txBody>
          <a:bodyPr>
            <a:normAutofit/>
          </a:bodyPr>
          <a:lstStyle/>
          <a:p>
            <a:r>
              <a:rPr lang="en-US" sz="3600" dirty="0"/>
              <a:t>Follow us on Social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35076-FECD-4576-8B7C-439B21C5E40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75043" y="2539602"/>
            <a:ext cx="4225925" cy="57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@utahtechcareerservices</a:t>
            </a:r>
          </a:p>
        </p:txBody>
      </p:sp>
      <p:pic>
        <p:nvPicPr>
          <p:cNvPr id="4" name="Picture 2" descr="How to make your Businesses and followers Stand Out on Instagram -  KokoLevel Blog">
            <a:extLst>
              <a:ext uri="{FF2B5EF4-FFF2-40B4-BE49-F238E27FC236}">
                <a16:creationId xmlns:a16="http://schemas.microsoft.com/office/drawing/2014/main" id="{BDE9C5E8-1830-45C9-8A9E-744F5C5D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27" y="3115864"/>
            <a:ext cx="1331143" cy="12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ctric Light Orchestra - Mr. Blue Sky (Guardians Of The Galaxy Vol. 2)">
            <a:hlinkClick r:id="" action="ppaction://media"/>
            <a:extLst>
              <a:ext uri="{FF2B5EF4-FFF2-40B4-BE49-F238E27FC236}">
                <a16:creationId xmlns:a16="http://schemas.microsoft.com/office/drawing/2014/main" id="{54D83FBE-EB31-424B-B719-0D92119B8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342" y="400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DD51BC-C14B-451E-8DD1-4B7836A4B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Hitting the Bullseye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9CEBD2-4B45-4B9A-9FA6-73D6D292A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0300" y="2851200"/>
            <a:ext cx="3287700" cy="606166"/>
          </a:xfrm>
        </p:spPr>
        <p:txBody>
          <a:bodyPr/>
          <a:lstStyle/>
          <a:p>
            <a:r>
              <a:rPr lang="en-US" dirty="0"/>
              <a:t>A Freshman’s Guide to Career Success at Utah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251217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3812C-BC2A-4B2C-A588-81329152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3E3F49-4728-4AD6-8F78-D8C970AF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3F486-D18E-46DA-947F-BA082E5C6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1500" y="1573305"/>
            <a:ext cx="4961621" cy="25414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Aiming for Success with </a:t>
            </a:r>
            <a:r>
              <a:rPr lang="en-US" b="1" dirty="0"/>
              <a:t>Career Services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Hitting the Mark with </a:t>
            </a:r>
            <a:r>
              <a:rPr lang="en-US" b="1" dirty="0"/>
              <a:t>Handshake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Bullseye Resumes with </a:t>
            </a:r>
            <a:r>
              <a:rPr lang="en-US" b="1" dirty="0"/>
              <a:t>Hiration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Perfecting your Aim: </a:t>
            </a:r>
            <a:r>
              <a:rPr lang="en-US" b="1" dirty="0"/>
              <a:t>Career Coaching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On-Target Q&amp;A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69EBC1D-23DB-4013-9CFC-4CD43667E3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3720728" y="0"/>
            <a:ext cx="5423272" cy="5143500"/>
          </a:xfrm>
        </p:spPr>
      </p:pic>
    </p:spTree>
    <p:extLst>
      <p:ext uri="{BB962C8B-B14F-4D97-AF65-F5344CB8AC3E}">
        <p14:creationId xmlns:p14="http://schemas.microsoft.com/office/powerpoint/2010/main" val="62816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6D0F-4216-44A0-B632-D6921BACB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102" y="4079367"/>
            <a:ext cx="7628899" cy="1064133"/>
          </a:xfrm>
        </p:spPr>
        <p:txBody>
          <a:bodyPr/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Aiming for Success with Career Services</a:t>
            </a:r>
          </a:p>
        </p:txBody>
      </p:sp>
    </p:spTree>
    <p:extLst>
      <p:ext uri="{BB962C8B-B14F-4D97-AF65-F5344CB8AC3E}">
        <p14:creationId xmlns:p14="http://schemas.microsoft.com/office/powerpoint/2010/main" val="281117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eeer Services advert v7 -1920">
            <a:hlinkClick r:id="" action="ppaction://media"/>
            <a:extLst>
              <a:ext uri="{FF2B5EF4-FFF2-40B4-BE49-F238E27FC236}">
                <a16:creationId xmlns:a16="http://schemas.microsoft.com/office/drawing/2014/main" id="{0DD08436-DA43-AC99-29AD-010A0D6BC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74" y="271464"/>
            <a:ext cx="8717160" cy="46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7014" y="973039"/>
            <a:ext cx="2641547" cy="3515721"/>
          </a:xfrm>
        </p:spPr>
        <p:txBody>
          <a:bodyPr>
            <a:normAutofit/>
          </a:bodyPr>
          <a:lstStyle/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Major Exploration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Career Exploration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Career Assessments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Resumes/CV's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Cover Letters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Internships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Mock Interviews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Services We Offer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9C3C1A1-319C-4640-B972-CD4A14843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586" y="973039"/>
            <a:ext cx="2595716" cy="3674194"/>
          </a:xfrm>
        </p:spPr>
        <p:txBody>
          <a:bodyPr>
            <a:normAutofit/>
          </a:bodyPr>
          <a:lstStyle/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Career Fairs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Job Searches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Graduate School Search/Applications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Networking Opportunities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Career Closet</a:t>
            </a: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Virtual Interview Rooms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7132C4-D3A2-4D81-8951-40D07A5C2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03"/>
          <a:stretch/>
        </p:blipFill>
        <p:spPr>
          <a:xfrm>
            <a:off x="5510108" y="233363"/>
            <a:ext cx="3406878" cy="4301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60B04-5DA4-41F9-AD0A-BA7DFDB1D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0" y="4658912"/>
            <a:ext cx="1375288" cy="42977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482B379-F737-473F-A1FB-4E017111FC24}"/>
              </a:ext>
            </a:extLst>
          </p:cNvPr>
          <p:cNvSpPr txBox="1">
            <a:spLocks/>
          </p:cNvSpPr>
          <p:nvPr/>
        </p:nvSpPr>
        <p:spPr>
          <a:xfrm>
            <a:off x="607458" y="4248310"/>
            <a:ext cx="4981480" cy="7321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pc="0" baseline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Poppins ExtraBold"/>
              </a:rPr>
              <a:t>"College Student to Career Professional"</a:t>
            </a:r>
          </a:p>
        </p:txBody>
      </p:sp>
    </p:spTree>
    <p:extLst>
      <p:ext uri="{BB962C8B-B14F-4D97-AF65-F5344CB8AC3E}">
        <p14:creationId xmlns:p14="http://schemas.microsoft.com/office/powerpoint/2010/main" val="139245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6D0F-4216-44A0-B632-D6921BACB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102" y="4079367"/>
            <a:ext cx="7628899" cy="1064133"/>
          </a:xfrm>
        </p:spPr>
        <p:txBody>
          <a:bodyPr/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Hitting the Mark with Handshake</a:t>
            </a:r>
          </a:p>
        </p:txBody>
      </p:sp>
    </p:spTree>
    <p:extLst>
      <p:ext uri="{BB962C8B-B14F-4D97-AF65-F5344CB8AC3E}">
        <p14:creationId xmlns:p14="http://schemas.microsoft.com/office/powerpoint/2010/main" val="404878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ADC1DC-FFF8-4C67-B865-1A8E7D0BA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4122" y="3536663"/>
            <a:ext cx="2202113" cy="985523"/>
          </a:xfrm>
        </p:spPr>
        <p:txBody>
          <a:bodyPr>
            <a:normAutofit/>
          </a:bodyPr>
          <a:lstStyle/>
          <a:p>
            <a:r>
              <a:rPr lang="en-US" sz="1800" dirty="0"/>
              <a:t>Handshake App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647EA79-B06E-478E-862C-F9D06735BD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406" r="6406"/>
          <a:stretch>
            <a:fillRect/>
          </a:stretch>
        </p:blipFill>
        <p:spPr>
          <a:xfrm>
            <a:off x="489482" y="1189669"/>
            <a:ext cx="2209645" cy="247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F14CF-A9F3-4371-B744-90B3378A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A41CAE-AAD2-4E94-8B55-5E336FEA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63" y="123137"/>
            <a:ext cx="8000998" cy="387798"/>
          </a:xfrm>
        </p:spPr>
        <p:txBody>
          <a:bodyPr/>
          <a:lstStyle/>
          <a:p>
            <a:r>
              <a:rPr lang="en-US" dirty="0"/>
              <a:t>Do you Need a Job?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F28B4-28EB-4D44-A4BC-93D147BC6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481" y="3536664"/>
            <a:ext cx="2202113" cy="985523"/>
          </a:xfrm>
        </p:spPr>
        <p:txBody>
          <a:bodyPr>
            <a:noAutofit/>
          </a:bodyPr>
          <a:lstStyle/>
          <a:p>
            <a:r>
              <a:rPr lang="en-US" sz="1600" dirty="0"/>
              <a:t>Utahtech.joinhandshake.com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37F4DBB-EE81-4D6B-8599-E1CFEB8EBCAE}"/>
              </a:ext>
            </a:extLst>
          </p:cNvPr>
          <p:cNvSpPr txBox="1">
            <a:spLocks/>
          </p:cNvSpPr>
          <p:nvPr/>
        </p:nvSpPr>
        <p:spPr>
          <a:xfrm>
            <a:off x="257963" y="614637"/>
            <a:ext cx="874242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spc="0" baseline="0">
                <a:solidFill>
                  <a:schemeClr val="bg2"/>
                </a:solidFill>
                <a:latin typeface="Trailblazers Font B Width 100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jobs and the only place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On-Campus jobs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posted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667B93-3C8F-4939-AEB6-3B4000583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99"/>
          <a:stretch/>
        </p:blipFill>
        <p:spPr>
          <a:xfrm>
            <a:off x="5458334" y="1183698"/>
            <a:ext cx="3475162" cy="248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81FB83-A0CB-4791-A034-03C7DFF035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8335" y="3536662"/>
            <a:ext cx="3475161" cy="985523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Handshake Demo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1EC6A-5038-4CA1-A001-A642594CE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423" y="1232020"/>
            <a:ext cx="2366861" cy="22669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52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6D0F-4216-44A0-B632-D6921BACB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102" y="4079367"/>
            <a:ext cx="7628899" cy="1064133"/>
          </a:xfrm>
        </p:spPr>
        <p:txBody>
          <a:bodyPr/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Bullseye Resumes with Hiration</a:t>
            </a:r>
          </a:p>
        </p:txBody>
      </p:sp>
    </p:spTree>
    <p:extLst>
      <p:ext uri="{BB962C8B-B14F-4D97-AF65-F5344CB8AC3E}">
        <p14:creationId xmlns:p14="http://schemas.microsoft.com/office/powerpoint/2010/main" val="8268106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Wide">
  <a:themeElements>
    <a:clrScheme name="Custom 1">
      <a:dk1>
        <a:srgbClr val="000000"/>
      </a:dk1>
      <a:lt1>
        <a:srgbClr val="FFFFFF"/>
      </a:lt1>
      <a:dk2>
        <a:srgbClr val="002060"/>
      </a:dk2>
      <a:lt2>
        <a:srgbClr val="C00000"/>
      </a:lt2>
      <a:accent1>
        <a:srgbClr val="C00000"/>
      </a:accent1>
      <a:accent2>
        <a:srgbClr val="DAA82E"/>
      </a:accent2>
      <a:accent3>
        <a:srgbClr val="434F51"/>
      </a:accent3>
      <a:accent4>
        <a:srgbClr val="EA7676"/>
      </a:accent4>
      <a:accent5>
        <a:srgbClr val="7F8588"/>
      </a:accent5>
      <a:accent6>
        <a:srgbClr val="E4D5BB"/>
      </a:accent6>
      <a:hlink>
        <a:srgbClr val="0070C0"/>
      </a:hlink>
      <a:folHlink>
        <a:srgbClr val="DAA82E"/>
      </a:folHlink>
    </a:clrScheme>
    <a:fontScheme name="Curated1">
      <a:majorFont>
        <a:latin typeface="Poppins ExtraBold"/>
        <a:ea typeface=""/>
        <a:cs typeface=""/>
      </a:majorFont>
      <a:minorFont>
        <a:latin typeface="Robot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2baa77-1d01-49f9-92b4-a42ee15e6b7b" xsi:nil="true"/>
    <lcf76f155ced4ddcb4097134ff3c332f xmlns="86d3b9d1-2e11-4f84-ae31-22c6e62805f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301F0B068F0419BBC09BFD7D6CC61" ma:contentTypeVersion="14" ma:contentTypeDescription="Create a new document." ma:contentTypeScope="" ma:versionID="4b8d75bf64b226dc5aa22ef69fe28db0">
  <xsd:schema xmlns:xsd="http://www.w3.org/2001/XMLSchema" xmlns:xs="http://www.w3.org/2001/XMLSchema" xmlns:p="http://schemas.microsoft.com/office/2006/metadata/properties" xmlns:ns2="86d3b9d1-2e11-4f84-ae31-22c6e62805f0" xmlns:ns3="f72baa77-1d01-49f9-92b4-a42ee15e6b7b" targetNamespace="http://schemas.microsoft.com/office/2006/metadata/properties" ma:root="true" ma:fieldsID="6e56459bbcc761cac6b89374db606301" ns2:_="" ns3:_="">
    <xsd:import namespace="86d3b9d1-2e11-4f84-ae31-22c6e62805f0"/>
    <xsd:import namespace="f72baa77-1d01-49f9-92b4-a42ee15e6b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3b9d1-2e11-4f84-ae31-22c6e62805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cab841-b377-4e82-87b7-c4480f2663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baa77-1d01-49f9-92b4-a42ee15e6b7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067261-bbe3-465d-91b8-ea814707ea4a}" ma:internalName="TaxCatchAll" ma:showField="CatchAllData" ma:web="f72baa77-1d01-49f9-92b4-a42ee15e6b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647AE-1B5F-4B58-8246-6C852D3807EE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f72baa77-1d01-49f9-92b4-a42ee15e6b7b"/>
    <ds:schemaRef ds:uri="86d3b9d1-2e11-4f84-ae31-22c6e62805f0"/>
  </ds:schemaRefs>
</ds:datastoreItem>
</file>

<file path=customXml/itemProps2.xml><?xml version="1.0" encoding="utf-8"?>
<ds:datastoreItem xmlns:ds="http://schemas.openxmlformats.org/officeDocument/2006/customXml" ds:itemID="{8391E4B8-CEEA-4613-9900-D5F7F42D5F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01CE8B-D700-4E43-B796-4C76B4EE7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d3b9d1-2e11-4f84-ae31-22c6e62805f0"/>
    <ds:schemaRef ds:uri="f72baa77-1d01-49f9-92b4-a42ee15e6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Wide</Template>
  <TotalTime>136117</TotalTime>
  <Words>298</Words>
  <Application>Microsoft Office PowerPoint</Application>
  <PresentationFormat>On-screen Show (16:9)</PresentationFormat>
  <Paragraphs>81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Montserrat</vt:lpstr>
      <vt:lpstr>Poppins ExtraBold</vt:lpstr>
      <vt:lpstr>Roboto</vt:lpstr>
      <vt:lpstr>System Font Regular</vt:lpstr>
      <vt:lpstr>Trailblazers Font B Width 100</vt:lpstr>
      <vt:lpstr>Wingdings</vt:lpstr>
      <vt:lpstr>Simple Wide</vt:lpstr>
      <vt:lpstr>Follow us on Social Media</vt:lpstr>
      <vt:lpstr>Hitting the Bullseye</vt:lpstr>
      <vt:lpstr>Agenda</vt:lpstr>
      <vt:lpstr>Aiming for Success with Career Services</vt:lpstr>
      <vt:lpstr>PowerPoint Presentation</vt:lpstr>
      <vt:lpstr>Services We Offer</vt:lpstr>
      <vt:lpstr>Hitting the Mark with Handshake</vt:lpstr>
      <vt:lpstr>Do you Need a Job?</vt:lpstr>
      <vt:lpstr>Bullseye Resumes with Hiration</vt:lpstr>
      <vt:lpstr>Need help creating a resume?</vt:lpstr>
      <vt:lpstr>Perfecting Your Aim with Career Coaching</vt:lpstr>
      <vt:lpstr>Who is my Career Coach?   </vt:lpstr>
      <vt:lpstr>How Do I Find my career coach?</vt:lpstr>
      <vt:lpstr>Helpful Resources!</vt:lpstr>
      <vt:lpstr>Thank You! Please complete this survey about our session.</vt:lpstr>
      <vt:lpstr>Follow us on Social Media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Sharpslide PowerPoint Presentation</dc:title>
  <dc:subject/>
  <dc:creator>Sharpslide</dc:creator>
  <cp:keywords/>
  <dc:description/>
  <cp:lastModifiedBy>Brianna Iverson</cp:lastModifiedBy>
  <cp:revision>821</cp:revision>
  <cp:lastPrinted>2021-03-27T13:03:05Z</cp:lastPrinted>
  <dcterms:created xsi:type="dcterms:W3CDTF">2015-02-17T21:17:56Z</dcterms:created>
  <dcterms:modified xsi:type="dcterms:W3CDTF">2024-05-24T16:09:31Z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0x010100703301F0B068F0419BBC09BFD7D6CC61</vt:lpwstr>
  </property>
  <property fmtid="{D5CDD505-2E9C-101B-9397-08002B2CF9AE}" pid="3" name="MediaServiceImageTags">
    <vt:lpwstr/>
  </property>
</Properties>
</file>