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embeddedFontLst>
    <p:embeddedFont>
      <p:font typeface="Montserrat SemiBold"/>
      <p:regular r:id="rId22"/>
      <p:bold r:id="rId23"/>
      <p:italic r:id="rId24"/>
      <p:boldItalic r:id="rId25"/>
    </p:embeddedFont>
    <p:embeddedFont>
      <p:font typeface="Roboto"/>
      <p:regular r:id="rId26"/>
      <p:bold r:id="rId27"/>
      <p:italic r:id="rId28"/>
      <p:boldItalic r:id="rId29"/>
    </p:embeddedFont>
    <p:embeddedFont>
      <p:font typeface="Montserrat Black"/>
      <p:bold r:id="rId30"/>
      <p:boldItalic r:id="rId31"/>
    </p:embeddedFont>
    <p:embeddedFont>
      <p:font typeface="Montserrat"/>
      <p:regular r:id="rId32"/>
      <p:bold r:id="rId33"/>
      <p:italic r:id="rId34"/>
      <p:boldItalic r:id="rId35"/>
    </p:embeddedFont>
    <p:embeddedFont>
      <p:font typeface="Montserrat Medium"/>
      <p:regular r:id="rId36"/>
      <p:bold r:id="rId37"/>
      <p:italic r:id="rId38"/>
      <p:boldItalic r:id="rId39"/>
    </p:embeddedFont>
    <p:embeddedFont>
      <p:font typeface="Montserrat Light"/>
      <p:regular r:id="rId40"/>
      <p:bold r:id="rId41"/>
      <p:italic r:id="rId42"/>
      <p:boldItalic r:id="rId43"/>
    </p:embeddedFont>
    <p:embeddedFont>
      <p:font typeface="Roboto Light"/>
      <p:regular r:id="rId44"/>
      <p:bold r:id="rId45"/>
      <p:italic r:id="rId46"/>
      <p:boldItalic r:id="rId47"/>
    </p:embeddedFont>
    <p:embeddedFont>
      <p:font typeface="Bree Serif"/>
      <p:regular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Light-regular.fntdata"/><Relationship Id="rId42" Type="http://schemas.openxmlformats.org/officeDocument/2006/relationships/font" Target="fonts/MontserratLight-italic.fntdata"/><Relationship Id="rId41" Type="http://schemas.openxmlformats.org/officeDocument/2006/relationships/font" Target="fonts/MontserratLight-bold.fntdata"/><Relationship Id="rId44" Type="http://schemas.openxmlformats.org/officeDocument/2006/relationships/font" Target="fonts/RobotoLight-regular.fntdata"/><Relationship Id="rId43" Type="http://schemas.openxmlformats.org/officeDocument/2006/relationships/font" Target="fonts/MontserratLight-boldItalic.fntdata"/><Relationship Id="rId46" Type="http://schemas.openxmlformats.org/officeDocument/2006/relationships/font" Target="fonts/RobotoLight-italic.fntdata"/><Relationship Id="rId45" Type="http://schemas.openxmlformats.org/officeDocument/2006/relationships/font" Target="fonts/RobotoLigh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BreeSerif-regular.fntdata"/><Relationship Id="rId47" Type="http://schemas.openxmlformats.org/officeDocument/2006/relationships/font" Target="fonts/RobotoLigh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Black-boldItalic.fntdata"/><Relationship Id="rId30" Type="http://schemas.openxmlformats.org/officeDocument/2006/relationships/font" Target="fonts/MontserratBlack-bold.fntdata"/><Relationship Id="rId33" Type="http://schemas.openxmlformats.org/officeDocument/2006/relationships/font" Target="fonts/Montserrat-bold.fntdata"/><Relationship Id="rId32" Type="http://schemas.openxmlformats.org/officeDocument/2006/relationships/font" Target="fonts/Montserrat-regular.fntdata"/><Relationship Id="rId35" Type="http://schemas.openxmlformats.org/officeDocument/2006/relationships/font" Target="fonts/Montserrat-boldItalic.fntdata"/><Relationship Id="rId34" Type="http://schemas.openxmlformats.org/officeDocument/2006/relationships/font" Target="fonts/Montserrat-italic.fntdata"/><Relationship Id="rId37" Type="http://schemas.openxmlformats.org/officeDocument/2006/relationships/font" Target="fonts/MontserratMedium-bold.fntdata"/><Relationship Id="rId36" Type="http://schemas.openxmlformats.org/officeDocument/2006/relationships/font" Target="fonts/MontserratMedium-regular.fntdata"/><Relationship Id="rId39" Type="http://schemas.openxmlformats.org/officeDocument/2006/relationships/font" Target="fonts/MontserratMedium-boldItalic.fntdata"/><Relationship Id="rId38" Type="http://schemas.openxmlformats.org/officeDocument/2006/relationships/font" Target="fonts/MontserratMedium-italic.fntdata"/><Relationship Id="rId20" Type="http://schemas.openxmlformats.org/officeDocument/2006/relationships/slide" Target="slides/slide16.xml"/><Relationship Id="rId22" Type="http://schemas.openxmlformats.org/officeDocument/2006/relationships/font" Target="fonts/MontserratSemiBold-regular.fntdata"/><Relationship Id="rId21" Type="http://schemas.openxmlformats.org/officeDocument/2006/relationships/slide" Target="slides/slide17.xml"/><Relationship Id="rId24" Type="http://schemas.openxmlformats.org/officeDocument/2006/relationships/font" Target="fonts/MontserratSemiBold-italic.fntdata"/><Relationship Id="rId23" Type="http://schemas.openxmlformats.org/officeDocument/2006/relationships/font" Target="fonts/MontserratSemiBold-bold.fntdata"/><Relationship Id="rId26" Type="http://schemas.openxmlformats.org/officeDocument/2006/relationships/font" Target="fonts/Roboto-regular.fntdata"/><Relationship Id="rId25" Type="http://schemas.openxmlformats.org/officeDocument/2006/relationships/font" Target="fonts/MontserratSemiBold-boldItalic.fntdata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29" Type="http://schemas.openxmlformats.org/officeDocument/2006/relationships/font" Target="fonts/Roboto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b1bee045e8_0_7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b1bee045e8_0_7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Introduce ourselves as coordinators of APC and WC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a944304d7f_12_196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a944304d7f_12_196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TILLY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a944304d7f_12_183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a944304d7f_12_183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TILLY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a93fa33eda_4_66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a93fa33eda_4_66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ABBY    Making an appointment is super easy, all you have to do is log into the navigate app and…  III </a:t>
            </a:r>
            <a:r>
              <a:rPr lang="en"/>
              <a:t>next</a:t>
            </a:r>
            <a:r>
              <a:rPr lang="en"/>
              <a:t> </a:t>
            </a:r>
            <a:r>
              <a:rPr lang="en"/>
              <a:t>you</a:t>
            </a:r>
            <a:r>
              <a:rPr lang="en"/>
              <a:t> will click the button that says“make an appointment”, then select “Tut…   III  and </a:t>
            </a:r>
            <a:r>
              <a:rPr lang="en"/>
              <a:t>finally</a:t>
            </a:r>
            <a:r>
              <a:rPr lang="en"/>
              <a:t> you will select a service, this </a:t>
            </a:r>
            <a:r>
              <a:rPr lang="en"/>
              <a:t>correlates to the classes that a student is taking. The student will find a date, time, and tutor that works for them, then schedule the appointment. III  and if all else fails you can call the receptionist on duty to schedule an appointment.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2e0e3c76be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2e0e3c76be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TILLY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2e0e3c76be1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2e0e3c76be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TILLY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2e0e3c76be1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2e0e3c76be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TILLY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2e0e3c76be1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2e0e3c76be1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TILLY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a944304d7f_16_88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a944304d7f_16_88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a944304d7f_12_133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a944304d7f_12_133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ABBY - Learning services offers multiple resources including the WC and APC.     WC helps students with everything writing related,   APC helps students with all subjects other than math and english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a944304d7f_12_50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a944304d7f_12_5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TILLY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3cabcb465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23cabcb465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TILLY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3a9d14acf8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23a9d14acf8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ABBY.   </a:t>
            </a:r>
            <a:r>
              <a:rPr lang="en"/>
              <a:t>You can see some examples right here but the list goes on .I.</a:t>
            </a:r>
            <a:r>
              <a:rPr lang="en"/>
              <a:t>   We tutor most of the 1010s and entry level classes along with upper </a:t>
            </a:r>
            <a:r>
              <a:rPr lang="en"/>
              <a:t>division</a:t>
            </a:r>
            <a:r>
              <a:rPr lang="en"/>
              <a:t> classes that students request tutoring on.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a944304d7f_16_128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a944304d7f_16_128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ABBY.      BROWNING - General tutor who tutors all subjects and low division classes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223fbadf8d4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223fbadf8d4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ABBY   Brining your GPA from a 3.0 to 4.0 with regular tutoring for each course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a944304d7f_16_26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a944304d7f_16_26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ABBY    All of our tutors are ITTPC certified through CRLA to provide course work instruction… III  Our tutors help to </a:t>
            </a:r>
            <a:r>
              <a:rPr lang="en"/>
              <a:t>teach</a:t>
            </a:r>
            <a:r>
              <a:rPr lang="en"/>
              <a:t> lifelong skills like…  III  and they offer both in person and online appointments for all   subjects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a944304d7f_12_170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a944304d7f_12_17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ABBY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75150" y="-73950"/>
            <a:ext cx="9294300" cy="5291400"/>
          </a:xfrm>
          <a:prstGeom prst="rect">
            <a:avLst/>
          </a:prstGeom>
          <a:solidFill>
            <a:schemeClr val="accent4">
              <a:alpha val="317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119725" y="-892500"/>
            <a:ext cx="6928500" cy="69285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1943850" y="1477650"/>
            <a:ext cx="5256300" cy="110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904239" y="2428950"/>
            <a:ext cx="5335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"/>
              <a:buNone/>
              <a:defRPr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"/>
              <a:buNone/>
              <a:defRPr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"/>
              <a:buNone/>
              <a:defRPr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"/>
              <a:buNone/>
              <a:defRPr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"/>
              <a:buNone/>
              <a:defRPr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"/>
              <a:buNone/>
              <a:defRPr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"/>
              <a:buNone/>
              <a:defRPr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"/>
              <a:buNone/>
              <a:defRPr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"/>
              <a:buNone/>
              <a:defRPr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/>
          <p:nvPr/>
        </p:nvSpPr>
        <p:spPr>
          <a:xfrm>
            <a:off x="-1751250" y="-892500"/>
            <a:ext cx="6928500" cy="69285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>
            <p:ph hasCustomPrompt="1" type="title"/>
          </p:nvPr>
        </p:nvSpPr>
        <p:spPr>
          <a:xfrm>
            <a:off x="2146500" y="1083150"/>
            <a:ext cx="9849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/>
          <p:nvPr>
            <p:ph idx="2" type="title"/>
          </p:nvPr>
        </p:nvSpPr>
        <p:spPr>
          <a:xfrm>
            <a:off x="1252050" y="1648150"/>
            <a:ext cx="27738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1375194" y="2005875"/>
            <a:ext cx="2527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hasCustomPrompt="1" idx="3" type="title"/>
          </p:nvPr>
        </p:nvSpPr>
        <p:spPr>
          <a:xfrm>
            <a:off x="5403000" y="1083150"/>
            <a:ext cx="9849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/>
          <p:nvPr>
            <p:ph idx="4" type="title"/>
          </p:nvPr>
        </p:nvSpPr>
        <p:spPr>
          <a:xfrm>
            <a:off x="4508550" y="1648150"/>
            <a:ext cx="27738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idx="5" type="subTitle"/>
          </p:nvPr>
        </p:nvSpPr>
        <p:spPr>
          <a:xfrm>
            <a:off x="4631694" y="2005875"/>
            <a:ext cx="2527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3" name="Google Shape;63;p13"/>
          <p:cNvSpPr txBox="1"/>
          <p:nvPr>
            <p:ph hasCustomPrompt="1" idx="6" type="title"/>
          </p:nvPr>
        </p:nvSpPr>
        <p:spPr>
          <a:xfrm>
            <a:off x="2146500" y="2915700"/>
            <a:ext cx="9849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/>
          <p:nvPr>
            <p:ph idx="7" type="title"/>
          </p:nvPr>
        </p:nvSpPr>
        <p:spPr>
          <a:xfrm>
            <a:off x="1252050" y="3480700"/>
            <a:ext cx="27738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13"/>
          <p:cNvSpPr txBox="1"/>
          <p:nvPr>
            <p:ph idx="8" type="subTitle"/>
          </p:nvPr>
        </p:nvSpPr>
        <p:spPr>
          <a:xfrm>
            <a:off x="1375194" y="3838425"/>
            <a:ext cx="2527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hasCustomPrompt="1" idx="9" type="title"/>
          </p:nvPr>
        </p:nvSpPr>
        <p:spPr>
          <a:xfrm>
            <a:off x="5403000" y="2915700"/>
            <a:ext cx="9849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/>
          <p:nvPr>
            <p:ph idx="13" type="title"/>
          </p:nvPr>
        </p:nvSpPr>
        <p:spPr>
          <a:xfrm>
            <a:off x="4508550" y="3480700"/>
            <a:ext cx="27738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8" name="Google Shape;68;p13"/>
          <p:cNvSpPr txBox="1"/>
          <p:nvPr>
            <p:ph idx="14" type="subTitle"/>
          </p:nvPr>
        </p:nvSpPr>
        <p:spPr>
          <a:xfrm>
            <a:off x="4631694" y="3838425"/>
            <a:ext cx="2527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9" name="Google Shape;69;p13"/>
          <p:cNvSpPr txBox="1"/>
          <p:nvPr>
            <p:ph idx="15"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1">
  <p:cSld name="BIG_NUMBER_1_2">
    <p:bg>
      <p:bgPr>
        <a:solidFill>
          <a:schemeClr val="accent4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hasCustomPrompt="1" type="title"/>
          </p:nvPr>
        </p:nvSpPr>
        <p:spPr>
          <a:xfrm>
            <a:off x="1015925" y="2029075"/>
            <a:ext cx="9849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4"/>
          <p:cNvSpPr txBox="1"/>
          <p:nvPr>
            <p:ph idx="2" type="title"/>
          </p:nvPr>
        </p:nvSpPr>
        <p:spPr>
          <a:xfrm>
            <a:off x="1877675" y="1923325"/>
            <a:ext cx="2773800" cy="2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3" name="Google Shape;73;p14"/>
          <p:cNvSpPr txBox="1"/>
          <p:nvPr>
            <p:ph idx="1" type="subTitle"/>
          </p:nvPr>
        </p:nvSpPr>
        <p:spPr>
          <a:xfrm>
            <a:off x="1877675" y="2187268"/>
            <a:ext cx="2527500" cy="3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4" name="Google Shape;74;p14"/>
          <p:cNvSpPr txBox="1"/>
          <p:nvPr>
            <p:ph hasCustomPrompt="1" idx="3" type="title"/>
          </p:nvPr>
        </p:nvSpPr>
        <p:spPr>
          <a:xfrm>
            <a:off x="4465325" y="2029075"/>
            <a:ext cx="9849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5" name="Google Shape;75;p14"/>
          <p:cNvSpPr txBox="1"/>
          <p:nvPr>
            <p:ph idx="4" type="title"/>
          </p:nvPr>
        </p:nvSpPr>
        <p:spPr>
          <a:xfrm>
            <a:off x="5354275" y="1923325"/>
            <a:ext cx="2773800" cy="2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6" name="Google Shape;76;p14"/>
          <p:cNvSpPr txBox="1"/>
          <p:nvPr>
            <p:ph idx="5" type="subTitle"/>
          </p:nvPr>
        </p:nvSpPr>
        <p:spPr>
          <a:xfrm>
            <a:off x="5354275" y="2166450"/>
            <a:ext cx="2527500" cy="3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hasCustomPrompt="1" idx="6" type="title"/>
          </p:nvPr>
        </p:nvSpPr>
        <p:spPr>
          <a:xfrm>
            <a:off x="1015925" y="3048625"/>
            <a:ext cx="9849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4"/>
          <p:cNvSpPr txBox="1"/>
          <p:nvPr>
            <p:ph idx="7" type="title"/>
          </p:nvPr>
        </p:nvSpPr>
        <p:spPr>
          <a:xfrm>
            <a:off x="1846175" y="2922094"/>
            <a:ext cx="2773800" cy="26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8" type="subTitle"/>
          </p:nvPr>
        </p:nvSpPr>
        <p:spPr>
          <a:xfrm>
            <a:off x="1846175" y="3192657"/>
            <a:ext cx="2527500" cy="40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0" name="Google Shape;80;p14"/>
          <p:cNvSpPr txBox="1"/>
          <p:nvPr>
            <p:ph hasCustomPrompt="1" idx="9" type="title"/>
          </p:nvPr>
        </p:nvSpPr>
        <p:spPr>
          <a:xfrm>
            <a:off x="4465325" y="3048625"/>
            <a:ext cx="9849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1" name="Google Shape;81;p14"/>
          <p:cNvSpPr txBox="1"/>
          <p:nvPr>
            <p:ph idx="13" type="title"/>
          </p:nvPr>
        </p:nvSpPr>
        <p:spPr>
          <a:xfrm>
            <a:off x="5354275" y="2922094"/>
            <a:ext cx="2773800" cy="26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2" name="Google Shape;82;p14"/>
          <p:cNvSpPr txBox="1"/>
          <p:nvPr>
            <p:ph idx="14" type="subTitle"/>
          </p:nvPr>
        </p:nvSpPr>
        <p:spPr>
          <a:xfrm>
            <a:off x="5354275" y="3192657"/>
            <a:ext cx="2527500" cy="40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3" name="Google Shape;83;p14"/>
          <p:cNvSpPr txBox="1"/>
          <p:nvPr>
            <p:ph idx="15"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84" name="Google Shape;84;p14"/>
          <p:cNvSpPr/>
          <p:nvPr/>
        </p:nvSpPr>
        <p:spPr>
          <a:xfrm>
            <a:off x="300450" y="1071525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4"/>
          <p:cNvSpPr txBox="1"/>
          <p:nvPr>
            <p:ph hasCustomPrompt="1" idx="16" type="title"/>
          </p:nvPr>
        </p:nvSpPr>
        <p:spPr>
          <a:xfrm>
            <a:off x="1015925" y="4058200"/>
            <a:ext cx="9849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14"/>
          <p:cNvSpPr txBox="1"/>
          <p:nvPr>
            <p:ph idx="17" type="title"/>
          </p:nvPr>
        </p:nvSpPr>
        <p:spPr>
          <a:xfrm>
            <a:off x="1846175" y="3931669"/>
            <a:ext cx="2773800" cy="26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7" name="Google Shape;87;p14"/>
          <p:cNvSpPr txBox="1"/>
          <p:nvPr>
            <p:ph idx="18" type="subTitle"/>
          </p:nvPr>
        </p:nvSpPr>
        <p:spPr>
          <a:xfrm>
            <a:off x="1846175" y="4202232"/>
            <a:ext cx="2527500" cy="40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8" name="Google Shape;88;p14"/>
          <p:cNvSpPr txBox="1"/>
          <p:nvPr>
            <p:ph hasCustomPrompt="1" idx="19" type="title"/>
          </p:nvPr>
        </p:nvSpPr>
        <p:spPr>
          <a:xfrm>
            <a:off x="4465325" y="4058200"/>
            <a:ext cx="9849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9" name="Google Shape;89;p14"/>
          <p:cNvSpPr txBox="1"/>
          <p:nvPr>
            <p:ph idx="20" type="title"/>
          </p:nvPr>
        </p:nvSpPr>
        <p:spPr>
          <a:xfrm>
            <a:off x="5354275" y="3931669"/>
            <a:ext cx="2773800" cy="26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0" name="Google Shape;90;p14"/>
          <p:cNvSpPr txBox="1"/>
          <p:nvPr>
            <p:ph idx="21" type="subTitle"/>
          </p:nvPr>
        </p:nvSpPr>
        <p:spPr>
          <a:xfrm>
            <a:off x="5354275" y="4202232"/>
            <a:ext cx="2527500" cy="40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2">
  <p:cSld name="BIG_NUMBER_1_2_1">
    <p:bg>
      <p:bgPr>
        <a:solidFill>
          <a:schemeClr val="accent4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/>
          <p:nvPr/>
        </p:nvSpPr>
        <p:spPr>
          <a:xfrm>
            <a:off x="4442425" y="-55312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5"/>
          <p:cNvSpPr/>
          <p:nvPr/>
        </p:nvSpPr>
        <p:spPr>
          <a:xfrm>
            <a:off x="-6649400" y="12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5"/>
          <p:cNvSpPr txBox="1"/>
          <p:nvPr>
            <p:ph hasCustomPrompt="1" type="title"/>
          </p:nvPr>
        </p:nvSpPr>
        <p:spPr>
          <a:xfrm>
            <a:off x="5945538" y="1059575"/>
            <a:ext cx="6015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5" name="Google Shape;95;p15"/>
          <p:cNvSpPr txBox="1"/>
          <p:nvPr>
            <p:ph idx="2" type="title"/>
          </p:nvPr>
        </p:nvSpPr>
        <p:spPr>
          <a:xfrm>
            <a:off x="3062125" y="1007452"/>
            <a:ext cx="2773800" cy="2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6" name="Google Shape;96;p15"/>
          <p:cNvSpPr txBox="1"/>
          <p:nvPr>
            <p:ph idx="1" type="subTitle"/>
          </p:nvPr>
        </p:nvSpPr>
        <p:spPr>
          <a:xfrm>
            <a:off x="2517025" y="1213250"/>
            <a:ext cx="33189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7" name="Google Shape;97;p15"/>
          <p:cNvSpPr txBox="1"/>
          <p:nvPr>
            <p:ph hasCustomPrompt="1" idx="3" type="title"/>
          </p:nvPr>
        </p:nvSpPr>
        <p:spPr>
          <a:xfrm>
            <a:off x="5945550" y="2371200"/>
            <a:ext cx="6015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8" name="Google Shape;98;p15"/>
          <p:cNvSpPr txBox="1"/>
          <p:nvPr>
            <p:ph idx="4" type="title"/>
          </p:nvPr>
        </p:nvSpPr>
        <p:spPr>
          <a:xfrm>
            <a:off x="3062125" y="3635075"/>
            <a:ext cx="2773800" cy="2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Google Shape;99;p15"/>
          <p:cNvSpPr txBox="1"/>
          <p:nvPr>
            <p:ph idx="5" type="subTitle"/>
          </p:nvPr>
        </p:nvSpPr>
        <p:spPr>
          <a:xfrm>
            <a:off x="2517025" y="3840925"/>
            <a:ext cx="33189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0" name="Google Shape;100;p15"/>
          <p:cNvSpPr txBox="1"/>
          <p:nvPr>
            <p:ph hasCustomPrompt="1" idx="6" type="title"/>
          </p:nvPr>
        </p:nvSpPr>
        <p:spPr>
          <a:xfrm>
            <a:off x="5945550" y="3682825"/>
            <a:ext cx="6015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" name="Google Shape;101;p15"/>
          <p:cNvSpPr txBox="1"/>
          <p:nvPr>
            <p:ph idx="7" type="title"/>
          </p:nvPr>
        </p:nvSpPr>
        <p:spPr>
          <a:xfrm>
            <a:off x="3062125" y="2321264"/>
            <a:ext cx="2773800" cy="2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2" name="Google Shape;102;p15"/>
          <p:cNvSpPr txBox="1"/>
          <p:nvPr>
            <p:ph idx="8" type="subTitle"/>
          </p:nvPr>
        </p:nvSpPr>
        <p:spPr>
          <a:xfrm>
            <a:off x="2517025" y="2527088"/>
            <a:ext cx="33189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3" name="Google Shape;103;p15"/>
          <p:cNvSpPr txBox="1"/>
          <p:nvPr>
            <p:ph idx="9"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/>
          <p:nvPr/>
        </p:nvSpPr>
        <p:spPr>
          <a:xfrm>
            <a:off x="300450" y="1071525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6"/>
          <p:cNvSpPr txBox="1"/>
          <p:nvPr>
            <p:ph type="title"/>
          </p:nvPr>
        </p:nvSpPr>
        <p:spPr>
          <a:xfrm>
            <a:off x="4638800" y="1958475"/>
            <a:ext cx="27738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07" name="Google Shape;107;p16"/>
          <p:cNvSpPr txBox="1"/>
          <p:nvPr>
            <p:ph idx="1" type="subTitle"/>
          </p:nvPr>
        </p:nvSpPr>
        <p:spPr>
          <a:xfrm>
            <a:off x="4638800" y="2392413"/>
            <a:ext cx="2918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8" name="Google Shape;108;p16"/>
          <p:cNvSpPr txBox="1"/>
          <p:nvPr>
            <p:ph idx="2"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 ">
  <p:cSld name="BIG_NUMBER_1_1">
    <p:bg>
      <p:bgPr>
        <a:solidFill>
          <a:schemeClr val="accent4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/>
          <p:nvPr/>
        </p:nvSpPr>
        <p:spPr>
          <a:xfrm>
            <a:off x="300450" y="1071525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7"/>
          <p:cNvSpPr txBox="1"/>
          <p:nvPr>
            <p:ph type="title"/>
          </p:nvPr>
        </p:nvSpPr>
        <p:spPr>
          <a:xfrm>
            <a:off x="1049200" y="1958475"/>
            <a:ext cx="1652400" cy="4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12" name="Google Shape;112;p17"/>
          <p:cNvSpPr txBox="1"/>
          <p:nvPr>
            <p:ph idx="1" type="subTitle"/>
          </p:nvPr>
        </p:nvSpPr>
        <p:spPr>
          <a:xfrm>
            <a:off x="1049200" y="2392425"/>
            <a:ext cx="35229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3" name="Google Shape;113;p17"/>
          <p:cNvSpPr txBox="1"/>
          <p:nvPr>
            <p:ph idx="2"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BIG_NUMBER_1_1_1">
    <p:bg>
      <p:bgPr>
        <a:solidFill>
          <a:schemeClr val="accent4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/>
          <p:nvPr/>
        </p:nvSpPr>
        <p:spPr>
          <a:xfrm>
            <a:off x="-2128537" y="-62329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8"/>
          <p:cNvSpPr/>
          <p:nvPr/>
        </p:nvSpPr>
        <p:spPr>
          <a:xfrm>
            <a:off x="425113" y="27528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8"/>
          <p:cNvSpPr txBox="1"/>
          <p:nvPr>
            <p:ph type="title"/>
          </p:nvPr>
        </p:nvSpPr>
        <p:spPr>
          <a:xfrm>
            <a:off x="2596050" y="1848925"/>
            <a:ext cx="3951900" cy="43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3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18" name="Google Shape;118;p18"/>
          <p:cNvSpPr txBox="1"/>
          <p:nvPr>
            <p:ph idx="1" type="subTitle"/>
          </p:nvPr>
        </p:nvSpPr>
        <p:spPr>
          <a:xfrm>
            <a:off x="2810550" y="2392425"/>
            <a:ext cx="3522900" cy="130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9" name="Google Shape;119;p18"/>
          <p:cNvSpPr txBox="1"/>
          <p:nvPr>
            <p:ph idx="2"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1065800" y="3327429"/>
            <a:ext cx="2773800" cy="2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Roboto"/>
              <a:buNone/>
              <a:defRPr sz="11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2" name="Google Shape;122;p19"/>
          <p:cNvSpPr txBox="1"/>
          <p:nvPr>
            <p:ph idx="1" type="subTitle"/>
          </p:nvPr>
        </p:nvSpPr>
        <p:spPr>
          <a:xfrm>
            <a:off x="928700" y="1673257"/>
            <a:ext cx="2910900" cy="14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">
  <p:cSld name="CUSTOM_3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>
            <p:ph type="title"/>
          </p:nvPr>
        </p:nvSpPr>
        <p:spPr>
          <a:xfrm>
            <a:off x="1649984" y="1905550"/>
            <a:ext cx="2687100" cy="2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5" name="Google Shape;125;p20"/>
          <p:cNvSpPr txBox="1"/>
          <p:nvPr>
            <p:ph idx="1" type="subTitle"/>
          </p:nvPr>
        </p:nvSpPr>
        <p:spPr>
          <a:xfrm>
            <a:off x="1649975" y="1166100"/>
            <a:ext cx="5844600" cy="7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126" name="Google Shape;126;p20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3919575" y="-14321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 txBox="1"/>
          <p:nvPr>
            <p:ph type="title"/>
          </p:nvPr>
        </p:nvSpPr>
        <p:spPr>
          <a:xfrm>
            <a:off x="6262700" y="2498375"/>
            <a:ext cx="2170500" cy="2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6262700" y="3103858"/>
            <a:ext cx="2072100" cy="6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hasCustomPrompt="1" idx="2" type="title"/>
          </p:nvPr>
        </p:nvSpPr>
        <p:spPr>
          <a:xfrm>
            <a:off x="6348735" y="1682425"/>
            <a:ext cx="1364400" cy="61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2">
  <p:cSld name="CUSTOM_4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type="title"/>
          </p:nvPr>
        </p:nvSpPr>
        <p:spPr>
          <a:xfrm>
            <a:off x="5622459" y="3663900"/>
            <a:ext cx="2687100" cy="2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9" name="Google Shape;129;p21"/>
          <p:cNvSpPr txBox="1"/>
          <p:nvPr>
            <p:ph idx="1" type="subTitle"/>
          </p:nvPr>
        </p:nvSpPr>
        <p:spPr>
          <a:xfrm>
            <a:off x="5549025" y="2018775"/>
            <a:ext cx="2760600" cy="8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130" name="Google Shape;130;p21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CUSTOM_5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/>
          <p:nvPr/>
        </p:nvSpPr>
        <p:spPr>
          <a:xfrm>
            <a:off x="4442425" y="-55312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2"/>
          <p:cNvSpPr/>
          <p:nvPr/>
        </p:nvSpPr>
        <p:spPr>
          <a:xfrm>
            <a:off x="-6649400" y="12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2"/>
          <p:cNvSpPr txBox="1"/>
          <p:nvPr>
            <p:ph type="title"/>
          </p:nvPr>
        </p:nvSpPr>
        <p:spPr>
          <a:xfrm>
            <a:off x="711725" y="2742775"/>
            <a:ext cx="3173700" cy="25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135" name="Google Shape;135;p22"/>
          <p:cNvSpPr txBox="1"/>
          <p:nvPr>
            <p:ph idx="1" type="subTitle"/>
          </p:nvPr>
        </p:nvSpPr>
        <p:spPr>
          <a:xfrm>
            <a:off x="711725" y="3044650"/>
            <a:ext cx="2995500" cy="3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136" name="Google Shape;136;p22"/>
          <p:cNvSpPr txBox="1"/>
          <p:nvPr>
            <p:ph hasCustomPrompt="1" idx="2" type="title"/>
          </p:nvPr>
        </p:nvSpPr>
        <p:spPr>
          <a:xfrm>
            <a:off x="800950" y="1871500"/>
            <a:ext cx="1364400" cy="61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6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/>
          <p:nvPr/>
        </p:nvSpPr>
        <p:spPr>
          <a:xfrm>
            <a:off x="300450" y="1071525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3"/>
          <p:cNvSpPr txBox="1"/>
          <p:nvPr>
            <p:ph type="title"/>
          </p:nvPr>
        </p:nvSpPr>
        <p:spPr>
          <a:xfrm>
            <a:off x="2985150" y="3960225"/>
            <a:ext cx="3173700" cy="25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140" name="Google Shape;140;p23"/>
          <p:cNvSpPr txBox="1"/>
          <p:nvPr>
            <p:ph idx="1" type="subTitle"/>
          </p:nvPr>
        </p:nvSpPr>
        <p:spPr>
          <a:xfrm>
            <a:off x="3074250" y="4262100"/>
            <a:ext cx="2995500" cy="3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141" name="Google Shape;141;p23"/>
          <p:cNvSpPr txBox="1"/>
          <p:nvPr>
            <p:ph hasCustomPrompt="1" idx="2" type="title"/>
          </p:nvPr>
        </p:nvSpPr>
        <p:spPr>
          <a:xfrm>
            <a:off x="3889800" y="2979400"/>
            <a:ext cx="1364400" cy="61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7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/>
          <p:nvPr/>
        </p:nvSpPr>
        <p:spPr>
          <a:xfrm>
            <a:off x="3303750" y="-13950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4"/>
          <p:cNvSpPr txBox="1"/>
          <p:nvPr>
            <p:ph type="title"/>
          </p:nvPr>
        </p:nvSpPr>
        <p:spPr>
          <a:xfrm>
            <a:off x="997512" y="3651400"/>
            <a:ext cx="18237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45" name="Google Shape;145;p24"/>
          <p:cNvSpPr txBox="1"/>
          <p:nvPr>
            <p:ph idx="1" type="subTitle"/>
          </p:nvPr>
        </p:nvSpPr>
        <p:spPr>
          <a:xfrm>
            <a:off x="950075" y="4085342"/>
            <a:ext cx="1918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46" name="Google Shape;146;p24"/>
          <p:cNvSpPr txBox="1"/>
          <p:nvPr>
            <p:ph idx="2"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47" name="Google Shape;147;p24"/>
          <p:cNvSpPr txBox="1"/>
          <p:nvPr>
            <p:ph idx="3" type="title"/>
          </p:nvPr>
        </p:nvSpPr>
        <p:spPr>
          <a:xfrm>
            <a:off x="3303762" y="3651400"/>
            <a:ext cx="18237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48" name="Google Shape;148;p24"/>
          <p:cNvSpPr txBox="1"/>
          <p:nvPr>
            <p:ph idx="4" type="subTitle"/>
          </p:nvPr>
        </p:nvSpPr>
        <p:spPr>
          <a:xfrm>
            <a:off x="3256325" y="4085342"/>
            <a:ext cx="1918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49" name="Google Shape;149;p24"/>
          <p:cNvSpPr txBox="1"/>
          <p:nvPr>
            <p:ph idx="5" type="title"/>
          </p:nvPr>
        </p:nvSpPr>
        <p:spPr>
          <a:xfrm>
            <a:off x="5610012" y="3651400"/>
            <a:ext cx="18237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50" name="Google Shape;150;p24"/>
          <p:cNvSpPr txBox="1"/>
          <p:nvPr>
            <p:ph idx="6" type="subTitle"/>
          </p:nvPr>
        </p:nvSpPr>
        <p:spPr>
          <a:xfrm>
            <a:off x="5562575" y="4085342"/>
            <a:ext cx="1918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CUSTOM_8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/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53" name="Google Shape;153;p25"/>
          <p:cNvSpPr/>
          <p:nvPr/>
        </p:nvSpPr>
        <p:spPr>
          <a:xfrm>
            <a:off x="-1829687" y="162975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9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6"/>
          <p:cNvSpPr txBox="1"/>
          <p:nvPr>
            <p:ph type="title"/>
          </p:nvPr>
        </p:nvSpPr>
        <p:spPr>
          <a:xfrm>
            <a:off x="1193239" y="2379200"/>
            <a:ext cx="1560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57" name="Google Shape;157;p26"/>
          <p:cNvSpPr txBox="1"/>
          <p:nvPr>
            <p:ph idx="1" type="subTitle"/>
          </p:nvPr>
        </p:nvSpPr>
        <p:spPr>
          <a:xfrm>
            <a:off x="1152650" y="2813145"/>
            <a:ext cx="1641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8" name="Google Shape;158;p26"/>
          <p:cNvSpPr txBox="1"/>
          <p:nvPr>
            <p:ph idx="2"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59" name="Google Shape;159;p26"/>
          <p:cNvSpPr txBox="1"/>
          <p:nvPr>
            <p:ph idx="3" type="title"/>
          </p:nvPr>
        </p:nvSpPr>
        <p:spPr>
          <a:xfrm>
            <a:off x="3471391" y="2379200"/>
            <a:ext cx="1560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60" name="Google Shape;160;p26"/>
          <p:cNvSpPr txBox="1"/>
          <p:nvPr>
            <p:ph idx="4" type="subTitle"/>
          </p:nvPr>
        </p:nvSpPr>
        <p:spPr>
          <a:xfrm>
            <a:off x="3430802" y="2813145"/>
            <a:ext cx="1641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1" name="Google Shape;161;p26"/>
          <p:cNvSpPr txBox="1"/>
          <p:nvPr>
            <p:ph idx="5" type="title"/>
          </p:nvPr>
        </p:nvSpPr>
        <p:spPr>
          <a:xfrm>
            <a:off x="5749543" y="2379200"/>
            <a:ext cx="1560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62" name="Google Shape;162;p26"/>
          <p:cNvSpPr txBox="1"/>
          <p:nvPr>
            <p:ph idx="6" type="subTitle"/>
          </p:nvPr>
        </p:nvSpPr>
        <p:spPr>
          <a:xfrm>
            <a:off x="5708953" y="2813145"/>
            <a:ext cx="1641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_1_3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/>
          <p:nvPr/>
        </p:nvSpPr>
        <p:spPr>
          <a:xfrm>
            <a:off x="4442425" y="-55312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7"/>
          <p:cNvSpPr/>
          <p:nvPr/>
        </p:nvSpPr>
        <p:spPr>
          <a:xfrm>
            <a:off x="-6649400" y="12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7"/>
          <p:cNvSpPr txBox="1"/>
          <p:nvPr>
            <p:ph type="title"/>
          </p:nvPr>
        </p:nvSpPr>
        <p:spPr>
          <a:xfrm>
            <a:off x="794850" y="2011550"/>
            <a:ext cx="891300" cy="35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67" name="Google Shape;167;p27"/>
          <p:cNvSpPr txBox="1"/>
          <p:nvPr>
            <p:ph idx="1" type="subTitle"/>
          </p:nvPr>
        </p:nvSpPr>
        <p:spPr>
          <a:xfrm>
            <a:off x="1917500" y="1640625"/>
            <a:ext cx="22170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8" name="Google Shape;168;p27"/>
          <p:cNvSpPr txBox="1"/>
          <p:nvPr>
            <p:ph idx="2"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69" name="Google Shape;169;p27"/>
          <p:cNvSpPr txBox="1"/>
          <p:nvPr>
            <p:ph idx="3" type="title"/>
          </p:nvPr>
        </p:nvSpPr>
        <p:spPr>
          <a:xfrm>
            <a:off x="4654438" y="1969175"/>
            <a:ext cx="891300" cy="35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70" name="Google Shape;170;p27"/>
          <p:cNvSpPr txBox="1"/>
          <p:nvPr>
            <p:ph idx="4" type="subTitle"/>
          </p:nvPr>
        </p:nvSpPr>
        <p:spPr>
          <a:xfrm>
            <a:off x="5777087" y="1640625"/>
            <a:ext cx="22170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71" name="Google Shape;171;p27"/>
          <p:cNvSpPr txBox="1"/>
          <p:nvPr>
            <p:ph idx="5" type="title"/>
          </p:nvPr>
        </p:nvSpPr>
        <p:spPr>
          <a:xfrm>
            <a:off x="794850" y="3591988"/>
            <a:ext cx="891300" cy="35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72" name="Google Shape;172;p27"/>
          <p:cNvSpPr txBox="1"/>
          <p:nvPr>
            <p:ph idx="6" type="subTitle"/>
          </p:nvPr>
        </p:nvSpPr>
        <p:spPr>
          <a:xfrm>
            <a:off x="1917500" y="3242250"/>
            <a:ext cx="22170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73" name="Google Shape;173;p27"/>
          <p:cNvSpPr txBox="1"/>
          <p:nvPr>
            <p:ph idx="7" type="title"/>
          </p:nvPr>
        </p:nvSpPr>
        <p:spPr>
          <a:xfrm>
            <a:off x="4654438" y="3591988"/>
            <a:ext cx="891300" cy="35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74" name="Google Shape;174;p27"/>
          <p:cNvSpPr txBox="1"/>
          <p:nvPr>
            <p:ph idx="8" type="subTitle"/>
          </p:nvPr>
        </p:nvSpPr>
        <p:spPr>
          <a:xfrm>
            <a:off x="5777087" y="3242250"/>
            <a:ext cx="22170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BLANK_1_1_1_1_1_3_1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/>
          <p:nvPr/>
        </p:nvSpPr>
        <p:spPr>
          <a:xfrm>
            <a:off x="300450" y="1071525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8"/>
          <p:cNvSpPr txBox="1"/>
          <p:nvPr>
            <p:ph type="title"/>
          </p:nvPr>
        </p:nvSpPr>
        <p:spPr>
          <a:xfrm>
            <a:off x="2440300" y="1514725"/>
            <a:ext cx="891300" cy="19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78" name="Google Shape;178;p28"/>
          <p:cNvSpPr txBox="1"/>
          <p:nvPr>
            <p:ph idx="1" type="subTitle"/>
          </p:nvPr>
        </p:nvSpPr>
        <p:spPr>
          <a:xfrm>
            <a:off x="1777457" y="1757125"/>
            <a:ext cx="22170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79" name="Google Shape;179;p28"/>
          <p:cNvSpPr txBox="1"/>
          <p:nvPr>
            <p:ph idx="2"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0" name="Google Shape;180;p28"/>
          <p:cNvSpPr txBox="1"/>
          <p:nvPr>
            <p:ph idx="3" type="title"/>
          </p:nvPr>
        </p:nvSpPr>
        <p:spPr>
          <a:xfrm>
            <a:off x="5812374" y="1514725"/>
            <a:ext cx="891300" cy="19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1" name="Google Shape;181;p28"/>
          <p:cNvSpPr txBox="1"/>
          <p:nvPr>
            <p:ph idx="4" type="subTitle"/>
          </p:nvPr>
        </p:nvSpPr>
        <p:spPr>
          <a:xfrm>
            <a:off x="5149543" y="1757125"/>
            <a:ext cx="22170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82" name="Google Shape;182;p28"/>
          <p:cNvSpPr txBox="1"/>
          <p:nvPr>
            <p:ph idx="5" type="title"/>
          </p:nvPr>
        </p:nvSpPr>
        <p:spPr>
          <a:xfrm>
            <a:off x="2440300" y="3568045"/>
            <a:ext cx="891300" cy="19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3" name="Google Shape;183;p28"/>
          <p:cNvSpPr txBox="1"/>
          <p:nvPr>
            <p:ph idx="6" type="subTitle"/>
          </p:nvPr>
        </p:nvSpPr>
        <p:spPr>
          <a:xfrm>
            <a:off x="1777457" y="3813400"/>
            <a:ext cx="22170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84" name="Google Shape;184;p28"/>
          <p:cNvSpPr txBox="1"/>
          <p:nvPr>
            <p:ph idx="7" type="title"/>
          </p:nvPr>
        </p:nvSpPr>
        <p:spPr>
          <a:xfrm>
            <a:off x="5812372" y="3568045"/>
            <a:ext cx="891300" cy="19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5" name="Google Shape;185;p28"/>
          <p:cNvSpPr txBox="1"/>
          <p:nvPr>
            <p:ph idx="8" type="subTitle"/>
          </p:nvPr>
        </p:nvSpPr>
        <p:spPr>
          <a:xfrm>
            <a:off x="5149543" y="3813400"/>
            <a:ext cx="22170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0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/>
          <p:nvPr/>
        </p:nvSpPr>
        <p:spPr>
          <a:xfrm>
            <a:off x="-4283225" y="4580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9"/>
          <p:cNvSpPr txBox="1"/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9" name="Google Shape;189;p29"/>
          <p:cNvSpPr/>
          <p:nvPr/>
        </p:nvSpPr>
        <p:spPr>
          <a:xfrm>
            <a:off x="1100875" y="432900"/>
            <a:ext cx="2001300" cy="42777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9"/>
          <p:cNvSpPr/>
          <p:nvPr/>
        </p:nvSpPr>
        <p:spPr>
          <a:xfrm>
            <a:off x="5405275" y="432913"/>
            <a:ext cx="2001300" cy="42777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9"/>
          <p:cNvSpPr/>
          <p:nvPr/>
        </p:nvSpPr>
        <p:spPr>
          <a:xfrm>
            <a:off x="2661925" y="1065178"/>
            <a:ext cx="2241600" cy="94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9"/>
          <p:cNvSpPr/>
          <p:nvPr/>
        </p:nvSpPr>
        <p:spPr>
          <a:xfrm>
            <a:off x="3587500" y="3141086"/>
            <a:ext cx="2241600" cy="94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1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/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95" name="Google Shape;195;p30"/>
          <p:cNvSpPr/>
          <p:nvPr/>
        </p:nvSpPr>
        <p:spPr>
          <a:xfrm>
            <a:off x="841663" y="-700025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711725" y="856200"/>
            <a:ext cx="7437900" cy="31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2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/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98" name="Google Shape;198;p31"/>
          <p:cNvSpPr/>
          <p:nvPr/>
        </p:nvSpPr>
        <p:spPr>
          <a:xfrm>
            <a:off x="4442425" y="-55312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31"/>
          <p:cNvSpPr/>
          <p:nvPr/>
        </p:nvSpPr>
        <p:spPr>
          <a:xfrm>
            <a:off x="-6649400" y="12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13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/>
          <p:nvPr/>
        </p:nvSpPr>
        <p:spPr>
          <a:xfrm>
            <a:off x="300450" y="-33996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2"/>
          <p:cNvSpPr txBox="1"/>
          <p:nvPr>
            <p:ph type="title"/>
          </p:nvPr>
        </p:nvSpPr>
        <p:spPr>
          <a:xfrm>
            <a:off x="1184189" y="3432100"/>
            <a:ext cx="1560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03" name="Google Shape;203;p32"/>
          <p:cNvSpPr txBox="1"/>
          <p:nvPr>
            <p:ph idx="1" type="subTitle"/>
          </p:nvPr>
        </p:nvSpPr>
        <p:spPr>
          <a:xfrm>
            <a:off x="1143600" y="3866045"/>
            <a:ext cx="1641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04" name="Google Shape;204;p32"/>
          <p:cNvSpPr txBox="1"/>
          <p:nvPr>
            <p:ph idx="2"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05" name="Google Shape;205;p32"/>
          <p:cNvSpPr txBox="1"/>
          <p:nvPr>
            <p:ph idx="3" type="title"/>
          </p:nvPr>
        </p:nvSpPr>
        <p:spPr>
          <a:xfrm>
            <a:off x="3462341" y="3432100"/>
            <a:ext cx="1560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06" name="Google Shape;206;p32"/>
          <p:cNvSpPr txBox="1"/>
          <p:nvPr>
            <p:ph idx="4" type="subTitle"/>
          </p:nvPr>
        </p:nvSpPr>
        <p:spPr>
          <a:xfrm>
            <a:off x="3421752" y="3866045"/>
            <a:ext cx="1641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07" name="Google Shape;207;p32"/>
          <p:cNvSpPr txBox="1"/>
          <p:nvPr>
            <p:ph idx="5" type="title"/>
          </p:nvPr>
        </p:nvSpPr>
        <p:spPr>
          <a:xfrm>
            <a:off x="5740493" y="3432100"/>
            <a:ext cx="1560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08" name="Google Shape;208;p32"/>
          <p:cNvSpPr txBox="1"/>
          <p:nvPr>
            <p:ph idx="6" type="subTitle"/>
          </p:nvPr>
        </p:nvSpPr>
        <p:spPr>
          <a:xfrm>
            <a:off x="5699903" y="3866045"/>
            <a:ext cx="1641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09" name="Google Shape;209;p32"/>
          <p:cNvSpPr txBox="1"/>
          <p:nvPr>
            <p:ph idx="7" type="title"/>
          </p:nvPr>
        </p:nvSpPr>
        <p:spPr>
          <a:xfrm>
            <a:off x="1184189" y="1475450"/>
            <a:ext cx="1560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10" name="Google Shape;210;p32"/>
          <p:cNvSpPr txBox="1"/>
          <p:nvPr>
            <p:ph idx="8" type="subTitle"/>
          </p:nvPr>
        </p:nvSpPr>
        <p:spPr>
          <a:xfrm>
            <a:off x="1143600" y="1909395"/>
            <a:ext cx="1641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11" name="Google Shape;211;p32"/>
          <p:cNvSpPr txBox="1"/>
          <p:nvPr>
            <p:ph idx="9" type="title"/>
          </p:nvPr>
        </p:nvSpPr>
        <p:spPr>
          <a:xfrm>
            <a:off x="3462341" y="1475450"/>
            <a:ext cx="1560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12" name="Google Shape;212;p32"/>
          <p:cNvSpPr txBox="1"/>
          <p:nvPr>
            <p:ph idx="13" type="subTitle"/>
          </p:nvPr>
        </p:nvSpPr>
        <p:spPr>
          <a:xfrm>
            <a:off x="3421752" y="1909395"/>
            <a:ext cx="1641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13" name="Google Shape;213;p32"/>
          <p:cNvSpPr txBox="1"/>
          <p:nvPr>
            <p:ph idx="14" type="title"/>
          </p:nvPr>
        </p:nvSpPr>
        <p:spPr>
          <a:xfrm>
            <a:off x="5740493" y="1475450"/>
            <a:ext cx="1560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14" name="Google Shape;214;p32"/>
          <p:cNvSpPr txBox="1"/>
          <p:nvPr>
            <p:ph idx="15" type="subTitle"/>
          </p:nvPr>
        </p:nvSpPr>
        <p:spPr>
          <a:xfrm>
            <a:off x="5699903" y="1909395"/>
            <a:ext cx="1641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1">
  <p:cSld name="CUSTOM_14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/>
          <p:nvPr/>
        </p:nvSpPr>
        <p:spPr>
          <a:xfrm>
            <a:off x="300450" y="-33996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33"/>
          <p:cNvSpPr txBox="1"/>
          <p:nvPr>
            <p:ph type="title"/>
          </p:nvPr>
        </p:nvSpPr>
        <p:spPr>
          <a:xfrm>
            <a:off x="1759450" y="2089807"/>
            <a:ext cx="1560600" cy="4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18" name="Google Shape;218;p33"/>
          <p:cNvSpPr txBox="1"/>
          <p:nvPr>
            <p:ph idx="1" type="subTitle"/>
          </p:nvPr>
        </p:nvSpPr>
        <p:spPr>
          <a:xfrm>
            <a:off x="1678450" y="2523755"/>
            <a:ext cx="1641600" cy="5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19" name="Google Shape;219;p33"/>
          <p:cNvSpPr txBox="1"/>
          <p:nvPr>
            <p:ph idx="2"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20" name="Google Shape;220;p33"/>
          <p:cNvSpPr txBox="1"/>
          <p:nvPr>
            <p:ph idx="3" type="title"/>
          </p:nvPr>
        </p:nvSpPr>
        <p:spPr>
          <a:xfrm>
            <a:off x="5823950" y="3439720"/>
            <a:ext cx="1560600" cy="4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21" name="Google Shape;221;p33"/>
          <p:cNvSpPr txBox="1"/>
          <p:nvPr>
            <p:ph idx="4" type="subTitle"/>
          </p:nvPr>
        </p:nvSpPr>
        <p:spPr>
          <a:xfrm>
            <a:off x="5823950" y="3873668"/>
            <a:ext cx="1641600" cy="5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22" name="Google Shape;222;p33"/>
          <p:cNvSpPr txBox="1"/>
          <p:nvPr>
            <p:ph idx="5" type="title"/>
          </p:nvPr>
        </p:nvSpPr>
        <p:spPr>
          <a:xfrm>
            <a:off x="5823950" y="2089807"/>
            <a:ext cx="1560600" cy="4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23" name="Google Shape;223;p33"/>
          <p:cNvSpPr txBox="1"/>
          <p:nvPr>
            <p:ph idx="6" type="subTitle"/>
          </p:nvPr>
        </p:nvSpPr>
        <p:spPr>
          <a:xfrm>
            <a:off x="5823950" y="2523755"/>
            <a:ext cx="1641600" cy="5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24" name="Google Shape;224;p33"/>
          <p:cNvSpPr txBox="1"/>
          <p:nvPr>
            <p:ph idx="7" type="title"/>
          </p:nvPr>
        </p:nvSpPr>
        <p:spPr>
          <a:xfrm>
            <a:off x="1759450" y="739732"/>
            <a:ext cx="1560600" cy="4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25" name="Google Shape;225;p33"/>
          <p:cNvSpPr txBox="1"/>
          <p:nvPr>
            <p:ph idx="8" type="subTitle"/>
          </p:nvPr>
        </p:nvSpPr>
        <p:spPr>
          <a:xfrm>
            <a:off x="1678450" y="1173843"/>
            <a:ext cx="1641600" cy="5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26" name="Google Shape;226;p33"/>
          <p:cNvSpPr txBox="1"/>
          <p:nvPr>
            <p:ph idx="9" type="title"/>
          </p:nvPr>
        </p:nvSpPr>
        <p:spPr>
          <a:xfrm>
            <a:off x="1759450" y="3439720"/>
            <a:ext cx="1560600" cy="4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27" name="Google Shape;227;p33"/>
          <p:cNvSpPr txBox="1"/>
          <p:nvPr>
            <p:ph idx="13" type="subTitle"/>
          </p:nvPr>
        </p:nvSpPr>
        <p:spPr>
          <a:xfrm>
            <a:off x="1678450" y="3873668"/>
            <a:ext cx="1641600" cy="5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28" name="Google Shape;228;p33"/>
          <p:cNvSpPr txBox="1"/>
          <p:nvPr>
            <p:ph idx="14" type="title"/>
          </p:nvPr>
        </p:nvSpPr>
        <p:spPr>
          <a:xfrm>
            <a:off x="5823950" y="739732"/>
            <a:ext cx="1560600" cy="4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29" name="Google Shape;229;p33"/>
          <p:cNvSpPr txBox="1"/>
          <p:nvPr>
            <p:ph idx="15" type="subTitle"/>
          </p:nvPr>
        </p:nvSpPr>
        <p:spPr>
          <a:xfrm>
            <a:off x="5823950" y="1173843"/>
            <a:ext cx="1641600" cy="5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CUSTOM_15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4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4"/>
          <p:cNvSpPr txBox="1"/>
          <p:nvPr>
            <p:ph type="title"/>
          </p:nvPr>
        </p:nvSpPr>
        <p:spPr>
          <a:xfrm>
            <a:off x="3771450" y="1681888"/>
            <a:ext cx="1560600" cy="4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33" name="Google Shape;233;p34"/>
          <p:cNvSpPr txBox="1"/>
          <p:nvPr>
            <p:ph idx="1" type="subTitle"/>
          </p:nvPr>
        </p:nvSpPr>
        <p:spPr>
          <a:xfrm>
            <a:off x="3730950" y="2115837"/>
            <a:ext cx="1641600" cy="5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34" name="Google Shape;234;p34"/>
          <p:cNvSpPr txBox="1"/>
          <p:nvPr>
            <p:ph idx="2"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35" name="Google Shape;235;p34"/>
          <p:cNvSpPr txBox="1"/>
          <p:nvPr>
            <p:ph idx="3" type="title"/>
          </p:nvPr>
        </p:nvSpPr>
        <p:spPr>
          <a:xfrm>
            <a:off x="5029100" y="3467113"/>
            <a:ext cx="1560600" cy="4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36" name="Google Shape;236;p34"/>
          <p:cNvSpPr txBox="1"/>
          <p:nvPr>
            <p:ph idx="4" type="subTitle"/>
          </p:nvPr>
        </p:nvSpPr>
        <p:spPr>
          <a:xfrm>
            <a:off x="4988600" y="3901062"/>
            <a:ext cx="1641600" cy="5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37" name="Google Shape;237;p34"/>
          <p:cNvSpPr txBox="1"/>
          <p:nvPr>
            <p:ph idx="5" type="title"/>
          </p:nvPr>
        </p:nvSpPr>
        <p:spPr>
          <a:xfrm>
            <a:off x="1718950" y="1681888"/>
            <a:ext cx="1560600" cy="4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38" name="Google Shape;238;p34"/>
          <p:cNvSpPr txBox="1"/>
          <p:nvPr>
            <p:ph idx="6" type="subTitle"/>
          </p:nvPr>
        </p:nvSpPr>
        <p:spPr>
          <a:xfrm>
            <a:off x="1678450" y="2115999"/>
            <a:ext cx="1641600" cy="5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39" name="Google Shape;239;p34"/>
          <p:cNvSpPr txBox="1"/>
          <p:nvPr>
            <p:ph idx="7" type="title"/>
          </p:nvPr>
        </p:nvSpPr>
        <p:spPr>
          <a:xfrm>
            <a:off x="2554300" y="3467101"/>
            <a:ext cx="1560600" cy="4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40" name="Google Shape;240;p34"/>
          <p:cNvSpPr txBox="1"/>
          <p:nvPr>
            <p:ph idx="8" type="subTitle"/>
          </p:nvPr>
        </p:nvSpPr>
        <p:spPr>
          <a:xfrm>
            <a:off x="2513800" y="3901049"/>
            <a:ext cx="1641600" cy="5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41" name="Google Shape;241;p34"/>
          <p:cNvSpPr txBox="1"/>
          <p:nvPr>
            <p:ph idx="9" type="title"/>
          </p:nvPr>
        </p:nvSpPr>
        <p:spPr>
          <a:xfrm>
            <a:off x="5864450" y="1681888"/>
            <a:ext cx="1560600" cy="4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42" name="Google Shape;242;p34"/>
          <p:cNvSpPr txBox="1"/>
          <p:nvPr>
            <p:ph idx="13" type="subTitle"/>
          </p:nvPr>
        </p:nvSpPr>
        <p:spPr>
          <a:xfrm>
            <a:off x="5823950" y="2115999"/>
            <a:ext cx="1641600" cy="5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CUSTOM_16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5"/>
          <p:cNvSpPr/>
          <p:nvPr/>
        </p:nvSpPr>
        <p:spPr>
          <a:xfrm>
            <a:off x="4442425" y="-55312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5"/>
          <p:cNvSpPr/>
          <p:nvPr/>
        </p:nvSpPr>
        <p:spPr>
          <a:xfrm>
            <a:off x="-6649400" y="12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5"/>
          <p:cNvSpPr/>
          <p:nvPr/>
        </p:nvSpPr>
        <p:spPr>
          <a:xfrm>
            <a:off x="2043950" y="2981775"/>
            <a:ext cx="980700" cy="27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5"/>
          <p:cNvSpPr/>
          <p:nvPr/>
        </p:nvSpPr>
        <p:spPr>
          <a:xfrm>
            <a:off x="5498950" y="2981775"/>
            <a:ext cx="980700" cy="27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5"/>
          <p:cNvSpPr txBox="1"/>
          <p:nvPr>
            <p:ph type="title"/>
          </p:nvPr>
        </p:nvSpPr>
        <p:spPr>
          <a:xfrm>
            <a:off x="2252288" y="1877600"/>
            <a:ext cx="1128300" cy="4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49" name="Google Shape;249;p35"/>
          <p:cNvSpPr txBox="1"/>
          <p:nvPr>
            <p:ph idx="1" type="subTitle"/>
          </p:nvPr>
        </p:nvSpPr>
        <p:spPr>
          <a:xfrm>
            <a:off x="3380588" y="1243650"/>
            <a:ext cx="3277500" cy="9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50" name="Google Shape;250;p35"/>
          <p:cNvSpPr txBox="1"/>
          <p:nvPr>
            <p:ph idx="2"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51" name="Google Shape;251;p35"/>
          <p:cNvSpPr txBox="1"/>
          <p:nvPr>
            <p:ph idx="3" type="title"/>
          </p:nvPr>
        </p:nvSpPr>
        <p:spPr>
          <a:xfrm>
            <a:off x="5714250" y="3611925"/>
            <a:ext cx="1128300" cy="4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52" name="Google Shape;252;p35"/>
          <p:cNvSpPr txBox="1"/>
          <p:nvPr>
            <p:ph idx="4" type="subTitle"/>
          </p:nvPr>
        </p:nvSpPr>
        <p:spPr>
          <a:xfrm>
            <a:off x="2301450" y="3016200"/>
            <a:ext cx="3412800" cy="95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2_1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/>
          <p:nvPr/>
        </p:nvSpPr>
        <p:spPr>
          <a:xfrm>
            <a:off x="300450" y="1071525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6"/>
          <p:cNvSpPr txBox="1"/>
          <p:nvPr>
            <p:ph type="title"/>
          </p:nvPr>
        </p:nvSpPr>
        <p:spPr>
          <a:xfrm>
            <a:off x="1809000" y="2269250"/>
            <a:ext cx="2370300" cy="4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56" name="Google Shape;256;p36"/>
          <p:cNvSpPr txBox="1"/>
          <p:nvPr>
            <p:ph idx="1" type="subTitle"/>
          </p:nvPr>
        </p:nvSpPr>
        <p:spPr>
          <a:xfrm>
            <a:off x="852088" y="2719663"/>
            <a:ext cx="3327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57" name="Google Shape;257;p36"/>
          <p:cNvSpPr txBox="1"/>
          <p:nvPr>
            <p:ph idx="2"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58" name="Google Shape;258;p36"/>
          <p:cNvSpPr txBox="1"/>
          <p:nvPr>
            <p:ph idx="3" type="title"/>
          </p:nvPr>
        </p:nvSpPr>
        <p:spPr>
          <a:xfrm>
            <a:off x="4794825" y="2269250"/>
            <a:ext cx="2370300" cy="4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59" name="Google Shape;259;p36"/>
          <p:cNvSpPr txBox="1"/>
          <p:nvPr>
            <p:ph idx="4" type="subTitle"/>
          </p:nvPr>
        </p:nvSpPr>
        <p:spPr>
          <a:xfrm>
            <a:off x="4794811" y="2719663"/>
            <a:ext cx="3327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2">
  <p:cSld name="CUSTOM_17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7"/>
          <p:cNvSpPr/>
          <p:nvPr/>
        </p:nvSpPr>
        <p:spPr>
          <a:xfrm>
            <a:off x="-3595512" y="-325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7"/>
          <p:cNvSpPr txBox="1"/>
          <p:nvPr>
            <p:ph type="title"/>
          </p:nvPr>
        </p:nvSpPr>
        <p:spPr>
          <a:xfrm>
            <a:off x="844175" y="3170850"/>
            <a:ext cx="1641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63" name="Google Shape;263;p37"/>
          <p:cNvSpPr txBox="1"/>
          <p:nvPr>
            <p:ph idx="1" type="subTitle"/>
          </p:nvPr>
        </p:nvSpPr>
        <p:spPr>
          <a:xfrm>
            <a:off x="844175" y="3604795"/>
            <a:ext cx="1641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64" name="Google Shape;264;p37"/>
          <p:cNvSpPr txBox="1"/>
          <p:nvPr>
            <p:ph idx="2"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65" name="Google Shape;265;p37"/>
          <p:cNvSpPr txBox="1"/>
          <p:nvPr>
            <p:ph idx="3" type="title"/>
          </p:nvPr>
        </p:nvSpPr>
        <p:spPr>
          <a:xfrm>
            <a:off x="2566592" y="2637450"/>
            <a:ext cx="1641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66" name="Google Shape;266;p37"/>
          <p:cNvSpPr txBox="1"/>
          <p:nvPr>
            <p:ph idx="4" type="subTitle"/>
          </p:nvPr>
        </p:nvSpPr>
        <p:spPr>
          <a:xfrm>
            <a:off x="2566592" y="3071395"/>
            <a:ext cx="1641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67" name="Google Shape;267;p37"/>
          <p:cNvSpPr txBox="1"/>
          <p:nvPr>
            <p:ph idx="5" type="title"/>
          </p:nvPr>
        </p:nvSpPr>
        <p:spPr>
          <a:xfrm>
            <a:off x="4289010" y="3170850"/>
            <a:ext cx="1641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68" name="Google Shape;268;p37"/>
          <p:cNvSpPr txBox="1"/>
          <p:nvPr>
            <p:ph idx="6" type="subTitle"/>
          </p:nvPr>
        </p:nvSpPr>
        <p:spPr>
          <a:xfrm>
            <a:off x="4289010" y="3604795"/>
            <a:ext cx="1641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69" name="Google Shape;269;p37"/>
          <p:cNvSpPr txBox="1"/>
          <p:nvPr>
            <p:ph idx="7" type="title"/>
          </p:nvPr>
        </p:nvSpPr>
        <p:spPr>
          <a:xfrm>
            <a:off x="6011427" y="2637450"/>
            <a:ext cx="1641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70" name="Google Shape;270;p37"/>
          <p:cNvSpPr txBox="1"/>
          <p:nvPr>
            <p:ph idx="8" type="subTitle"/>
          </p:nvPr>
        </p:nvSpPr>
        <p:spPr>
          <a:xfrm>
            <a:off x="6011427" y="3071395"/>
            <a:ext cx="1641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3">
  <p:cSld name="CUSTOM_18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8"/>
          <p:cNvSpPr/>
          <p:nvPr/>
        </p:nvSpPr>
        <p:spPr>
          <a:xfrm>
            <a:off x="-3595512" y="-325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8"/>
          <p:cNvSpPr txBox="1"/>
          <p:nvPr>
            <p:ph type="title"/>
          </p:nvPr>
        </p:nvSpPr>
        <p:spPr>
          <a:xfrm>
            <a:off x="2528500" y="1229083"/>
            <a:ext cx="1641600" cy="4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74" name="Google Shape;274;p38"/>
          <p:cNvSpPr txBox="1"/>
          <p:nvPr>
            <p:ph idx="1" type="subTitle"/>
          </p:nvPr>
        </p:nvSpPr>
        <p:spPr>
          <a:xfrm>
            <a:off x="2528512" y="1663025"/>
            <a:ext cx="1955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75" name="Google Shape;275;p38"/>
          <p:cNvSpPr txBox="1"/>
          <p:nvPr>
            <p:ph idx="2"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76" name="Google Shape;276;p38"/>
          <p:cNvSpPr txBox="1"/>
          <p:nvPr>
            <p:ph idx="3" type="title"/>
          </p:nvPr>
        </p:nvSpPr>
        <p:spPr>
          <a:xfrm>
            <a:off x="2528500" y="3263333"/>
            <a:ext cx="1641600" cy="4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77" name="Google Shape;277;p38"/>
          <p:cNvSpPr txBox="1"/>
          <p:nvPr>
            <p:ph idx="4" type="subTitle"/>
          </p:nvPr>
        </p:nvSpPr>
        <p:spPr>
          <a:xfrm>
            <a:off x="2528512" y="3697275"/>
            <a:ext cx="1955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78" name="Google Shape;278;p38"/>
          <p:cNvSpPr txBox="1"/>
          <p:nvPr>
            <p:ph idx="5" type="title"/>
          </p:nvPr>
        </p:nvSpPr>
        <p:spPr>
          <a:xfrm>
            <a:off x="4986687" y="1229083"/>
            <a:ext cx="1641600" cy="4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79" name="Google Shape;279;p38"/>
          <p:cNvSpPr txBox="1"/>
          <p:nvPr>
            <p:ph idx="6" type="subTitle"/>
          </p:nvPr>
        </p:nvSpPr>
        <p:spPr>
          <a:xfrm>
            <a:off x="4673187" y="1663025"/>
            <a:ext cx="1955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80" name="Google Shape;280;p38"/>
          <p:cNvSpPr txBox="1"/>
          <p:nvPr>
            <p:ph idx="7" type="title"/>
          </p:nvPr>
        </p:nvSpPr>
        <p:spPr>
          <a:xfrm>
            <a:off x="4986687" y="3263333"/>
            <a:ext cx="1641600" cy="4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81" name="Google Shape;281;p38"/>
          <p:cNvSpPr txBox="1"/>
          <p:nvPr>
            <p:ph idx="8" type="subTitle"/>
          </p:nvPr>
        </p:nvSpPr>
        <p:spPr>
          <a:xfrm>
            <a:off x="4673187" y="3697275"/>
            <a:ext cx="1955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4">
  <p:cSld name="CUSTOM_19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9"/>
          <p:cNvSpPr/>
          <p:nvPr/>
        </p:nvSpPr>
        <p:spPr>
          <a:xfrm>
            <a:off x="-3595512" y="-325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9"/>
          <p:cNvSpPr txBox="1"/>
          <p:nvPr>
            <p:ph type="title"/>
          </p:nvPr>
        </p:nvSpPr>
        <p:spPr>
          <a:xfrm>
            <a:off x="933525" y="1296950"/>
            <a:ext cx="1268700" cy="29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85" name="Google Shape;285;p39"/>
          <p:cNvSpPr txBox="1"/>
          <p:nvPr>
            <p:ph idx="1" type="subTitle"/>
          </p:nvPr>
        </p:nvSpPr>
        <p:spPr>
          <a:xfrm>
            <a:off x="2202225" y="1127638"/>
            <a:ext cx="3123600" cy="5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86" name="Google Shape;286;p39"/>
          <p:cNvSpPr txBox="1"/>
          <p:nvPr>
            <p:ph idx="2"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87" name="Google Shape;287;p39"/>
          <p:cNvSpPr txBox="1"/>
          <p:nvPr>
            <p:ph idx="3" type="title"/>
          </p:nvPr>
        </p:nvSpPr>
        <p:spPr>
          <a:xfrm>
            <a:off x="6862738" y="2278650"/>
            <a:ext cx="1268700" cy="29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88" name="Google Shape;288;p39"/>
          <p:cNvSpPr txBox="1"/>
          <p:nvPr>
            <p:ph idx="4" type="subTitle"/>
          </p:nvPr>
        </p:nvSpPr>
        <p:spPr>
          <a:xfrm>
            <a:off x="3739150" y="2097854"/>
            <a:ext cx="3123600" cy="5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89" name="Google Shape;289;p39"/>
          <p:cNvSpPr txBox="1"/>
          <p:nvPr>
            <p:ph idx="5" type="title"/>
          </p:nvPr>
        </p:nvSpPr>
        <p:spPr>
          <a:xfrm>
            <a:off x="933525" y="3240750"/>
            <a:ext cx="1268700" cy="29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90" name="Google Shape;290;p39"/>
          <p:cNvSpPr txBox="1"/>
          <p:nvPr>
            <p:ph idx="6" type="subTitle"/>
          </p:nvPr>
        </p:nvSpPr>
        <p:spPr>
          <a:xfrm>
            <a:off x="2202225" y="3068071"/>
            <a:ext cx="3123600" cy="5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91" name="Google Shape;291;p39"/>
          <p:cNvSpPr txBox="1"/>
          <p:nvPr>
            <p:ph idx="7" type="title"/>
          </p:nvPr>
        </p:nvSpPr>
        <p:spPr>
          <a:xfrm>
            <a:off x="6862738" y="4213350"/>
            <a:ext cx="1268700" cy="29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92" name="Google Shape;292;p39"/>
          <p:cNvSpPr txBox="1"/>
          <p:nvPr>
            <p:ph idx="8" type="subTitle"/>
          </p:nvPr>
        </p:nvSpPr>
        <p:spPr>
          <a:xfrm>
            <a:off x="3739150" y="4038288"/>
            <a:ext cx="3123600" cy="5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20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4" name="Google Shape;294;p40"/>
          <p:cNvCxnSpPr/>
          <p:nvPr/>
        </p:nvCxnSpPr>
        <p:spPr>
          <a:xfrm>
            <a:off x="797850" y="1550267"/>
            <a:ext cx="69234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5" name="Google Shape;295;p40"/>
          <p:cNvCxnSpPr/>
          <p:nvPr/>
        </p:nvCxnSpPr>
        <p:spPr>
          <a:xfrm>
            <a:off x="797850" y="3428669"/>
            <a:ext cx="69234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6" name="Google Shape;296;p40"/>
          <p:cNvSpPr/>
          <p:nvPr/>
        </p:nvSpPr>
        <p:spPr>
          <a:xfrm>
            <a:off x="4442425" y="-55312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40"/>
          <p:cNvSpPr txBox="1"/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98" name="Google Shape;298;p40"/>
          <p:cNvSpPr txBox="1"/>
          <p:nvPr>
            <p:ph hasCustomPrompt="1" idx="2" type="title"/>
          </p:nvPr>
        </p:nvSpPr>
        <p:spPr>
          <a:xfrm>
            <a:off x="2946000" y="1094775"/>
            <a:ext cx="2627100" cy="885300"/>
          </a:xfrm>
          <a:prstGeom prst="rect">
            <a:avLst/>
          </a:prstGeom>
          <a:solidFill>
            <a:schemeClr val="accent4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9" name="Google Shape;299;p40"/>
          <p:cNvSpPr txBox="1"/>
          <p:nvPr>
            <p:ph hasCustomPrompt="1" idx="3" type="title"/>
          </p:nvPr>
        </p:nvSpPr>
        <p:spPr>
          <a:xfrm>
            <a:off x="1286775" y="3096175"/>
            <a:ext cx="2409600" cy="629400"/>
          </a:xfrm>
          <a:prstGeom prst="rect">
            <a:avLst/>
          </a:prstGeom>
          <a:solidFill>
            <a:schemeClr val="accent4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0" name="Google Shape;300;p40"/>
          <p:cNvSpPr txBox="1"/>
          <p:nvPr>
            <p:ph hasCustomPrompt="1" idx="4" type="title"/>
          </p:nvPr>
        </p:nvSpPr>
        <p:spPr>
          <a:xfrm>
            <a:off x="4822700" y="3096175"/>
            <a:ext cx="2409600" cy="629400"/>
          </a:xfrm>
          <a:prstGeom prst="rect">
            <a:avLst/>
          </a:prstGeom>
          <a:solidFill>
            <a:schemeClr val="accent4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1" name="Google Shape;301;p40"/>
          <p:cNvSpPr/>
          <p:nvPr/>
        </p:nvSpPr>
        <p:spPr>
          <a:xfrm>
            <a:off x="-6649400" y="12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40"/>
          <p:cNvSpPr txBox="1"/>
          <p:nvPr>
            <p:ph idx="1" type="subTitle"/>
          </p:nvPr>
        </p:nvSpPr>
        <p:spPr>
          <a:xfrm>
            <a:off x="2865300" y="1986775"/>
            <a:ext cx="2788500" cy="5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03" name="Google Shape;303;p40"/>
          <p:cNvSpPr txBox="1"/>
          <p:nvPr>
            <p:ph idx="5" type="subTitle"/>
          </p:nvPr>
        </p:nvSpPr>
        <p:spPr>
          <a:xfrm>
            <a:off x="1097325" y="3757807"/>
            <a:ext cx="2788500" cy="5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04" name="Google Shape;304;p40"/>
          <p:cNvSpPr txBox="1"/>
          <p:nvPr>
            <p:ph idx="6" type="subTitle"/>
          </p:nvPr>
        </p:nvSpPr>
        <p:spPr>
          <a:xfrm>
            <a:off x="4633250" y="3757807"/>
            <a:ext cx="2788500" cy="5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4841350" y="761825"/>
            <a:ext cx="2295900" cy="23418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5"/>
          <p:cNvSpPr/>
          <p:nvPr/>
        </p:nvSpPr>
        <p:spPr>
          <a:xfrm>
            <a:off x="1386350" y="761825"/>
            <a:ext cx="2295900" cy="23418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5"/>
          <p:cNvSpPr/>
          <p:nvPr/>
        </p:nvSpPr>
        <p:spPr>
          <a:xfrm>
            <a:off x="2043950" y="2981775"/>
            <a:ext cx="980700" cy="27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5498950" y="2981775"/>
            <a:ext cx="980700" cy="27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5585350" y="-325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1349149" y="2911450"/>
            <a:ext cx="23703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1029638" y="3345400"/>
            <a:ext cx="3009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2"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3" type="title"/>
          </p:nvPr>
        </p:nvSpPr>
        <p:spPr>
          <a:xfrm>
            <a:off x="4804152" y="2911450"/>
            <a:ext cx="23703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4" type="subTitle"/>
          </p:nvPr>
        </p:nvSpPr>
        <p:spPr>
          <a:xfrm>
            <a:off x="4484662" y="3345400"/>
            <a:ext cx="3009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21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1"/>
          <p:cNvSpPr/>
          <p:nvPr/>
        </p:nvSpPr>
        <p:spPr>
          <a:xfrm>
            <a:off x="300450" y="-33996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41"/>
          <p:cNvSpPr txBox="1"/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08" name="Google Shape;308;p41"/>
          <p:cNvSpPr txBox="1"/>
          <p:nvPr>
            <p:ph hasCustomPrompt="1" idx="2" type="title"/>
          </p:nvPr>
        </p:nvSpPr>
        <p:spPr>
          <a:xfrm>
            <a:off x="892591" y="2057175"/>
            <a:ext cx="2210700" cy="629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9" name="Google Shape;309;p41"/>
          <p:cNvSpPr txBox="1"/>
          <p:nvPr>
            <p:ph hasCustomPrompt="1" idx="3" type="title"/>
          </p:nvPr>
        </p:nvSpPr>
        <p:spPr>
          <a:xfrm>
            <a:off x="3466650" y="2057175"/>
            <a:ext cx="2210700" cy="629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0" name="Google Shape;310;p41"/>
          <p:cNvSpPr txBox="1"/>
          <p:nvPr>
            <p:ph hasCustomPrompt="1" idx="4" type="title"/>
          </p:nvPr>
        </p:nvSpPr>
        <p:spPr>
          <a:xfrm>
            <a:off x="6040709" y="2057175"/>
            <a:ext cx="2210700" cy="629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1" name="Google Shape;311;p41"/>
          <p:cNvSpPr txBox="1"/>
          <p:nvPr>
            <p:ph idx="1" type="subTitle"/>
          </p:nvPr>
        </p:nvSpPr>
        <p:spPr>
          <a:xfrm>
            <a:off x="948991" y="2805075"/>
            <a:ext cx="2097900" cy="5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12" name="Google Shape;312;p41"/>
          <p:cNvSpPr txBox="1"/>
          <p:nvPr>
            <p:ph idx="5" type="subTitle"/>
          </p:nvPr>
        </p:nvSpPr>
        <p:spPr>
          <a:xfrm>
            <a:off x="3523050" y="2805075"/>
            <a:ext cx="2097900" cy="5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13" name="Google Shape;313;p41"/>
          <p:cNvSpPr txBox="1"/>
          <p:nvPr>
            <p:ph idx="6" type="subTitle"/>
          </p:nvPr>
        </p:nvSpPr>
        <p:spPr>
          <a:xfrm>
            <a:off x="6097109" y="2805075"/>
            <a:ext cx="2097900" cy="5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2">
  <p:cSld name="CUSTOM_22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2"/>
          <p:cNvSpPr/>
          <p:nvPr/>
        </p:nvSpPr>
        <p:spPr>
          <a:xfrm>
            <a:off x="-2128537" y="-62329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42"/>
          <p:cNvSpPr/>
          <p:nvPr/>
        </p:nvSpPr>
        <p:spPr>
          <a:xfrm>
            <a:off x="425113" y="27528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42"/>
          <p:cNvSpPr txBox="1"/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18" name="Google Shape;318;p42"/>
          <p:cNvSpPr txBox="1"/>
          <p:nvPr>
            <p:ph hasCustomPrompt="1" idx="2" type="title"/>
          </p:nvPr>
        </p:nvSpPr>
        <p:spPr>
          <a:xfrm>
            <a:off x="3258450" y="982722"/>
            <a:ext cx="2627100" cy="885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9" name="Google Shape;319;p42"/>
          <p:cNvSpPr txBox="1"/>
          <p:nvPr>
            <p:ph hasCustomPrompt="1" idx="3" type="title"/>
          </p:nvPr>
        </p:nvSpPr>
        <p:spPr>
          <a:xfrm>
            <a:off x="3258650" y="2722747"/>
            <a:ext cx="2627100" cy="885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72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0" name="Google Shape;320;p42"/>
          <p:cNvSpPr txBox="1"/>
          <p:nvPr>
            <p:ph idx="1" type="subTitle"/>
          </p:nvPr>
        </p:nvSpPr>
        <p:spPr>
          <a:xfrm>
            <a:off x="3177750" y="1874725"/>
            <a:ext cx="2788500" cy="69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21" name="Google Shape;321;p42"/>
          <p:cNvSpPr txBox="1"/>
          <p:nvPr>
            <p:ph idx="4" type="subTitle"/>
          </p:nvPr>
        </p:nvSpPr>
        <p:spPr>
          <a:xfrm>
            <a:off x="3177750" y="3640274"/>
            <a:ext cx="2788500" cy="69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USTOM_23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3"/>
          <p:cNvSpPr txBox="1"/>
          <p:nvPr>
            <p:ph type="ctrTitle"/>
          </p:nvPr>
        </p:nvSpPr>
        <p:spPr>
          <a:xfrm flipH="1">
            <a:off x="663000" y="1123325"/>
            <a:ext cx="2888400" cy="229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24" name="Google Shape;324;p43"/>
          <p:cNvSpPr/>
          <p:nvPr/>
        </p:nvSpPr>
        <p:spPr>
          <a:xfrm>
            <a:off x="-42750" y="-38100"/>
            <a:ext cx="9229500" cy="5219700"/>
          </a:xfrm>
          <a:prstGeom prst="rect">
            <a:avLst/>
          </a:prstGeom>
          <a:solidFill>
            <a:schemeClr val="accent4">
              <a:alpha val="1349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USTOM_24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4"/>
          <p:cNvSpPr txBox="1"/>
          <p:nvPr>
            <p:ph type="ctrTitle"/>
          </p:nvPr>
        </p:nvSpPr>
        <p:spPr>
          <a:xfrm flipH="1">
            <a:off x="1967550" y="2095375"/>
            <a:ext cx="5208900" cy="66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27" name="Google Shape;327;p44"/>
          <p:cNvSpPr/>
          <p:nvPr/>
        </p:nvSpPr>
        <p:spPr>
          <a:xfrm>
            <a:off x="-42750" y="-38100"/>
            <a:ext cx="9229500" cy="5219700"/>
          </a:xfrm>
          <a:prstGeom prst="rect">
            <a:avLst/>
          </a:prstGeom>
          <a:solidFill>
            <a:schemeClr val="accent4">
              <a:alpha val="1349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3">
  <p:cSld name="CUSTOM_25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5"/>
          <p:cNvSpPr/>
          <p:nvPr/>
        </p:nvSpPr>
        <p:spPr>
          <a:xfrm>
            <a:off x="833063" y="-24840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45"/>
          <p:cNvSpPr txBox="1"/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31" name="Google Shape;331;p45"/>
          <p:cNvSpPr txBox="1"/>
          <p:nvPr>
            <p:ph idx="2" type="title"/>
          </p:nvPr>
        </p:nvSpPr>
        <p:spPr>
          <a:xfrm>
            <a:off x="4571050" y="1018050"/>
            <a:ext cx="25941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32" name="Google Shape;332;p45"/>
          <p:cNvSpPr txBox="1"/>
          <p:nvPr>
            <p:ph idx="1" type="subTitle"/>
          </p:nvPr>
        </p:nvSpPr>
        <p:spPr>
          <a:xfrm>
            <a:off x="4571050" y="1375799"/>
            <a:ext cx="2594100" cy="5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33" name="Google Shape;333;p45"/>
          <p:cNvSpPr txBox="1"/>
          <p:nvPr>
            <p:ph idx="3" type="title"/>
          </p:nvPr>
        </p:nvSpPr>
        <p:spPr>
          <a:xfrm>
            <a:off x="4571050" y="2159450"/>
            <a:ext cx="25941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34" name="Google Shape;334;p45"/>
          <p:cNvSpPr txBox="1"/>
          <p:nvPr>
            <p:ph idx="4" type="subTitle"/>
          </p:nvPr>
        </p:nvSpPr>
        <p:spPr>
          <a:xfrm>
            <a:off x="4571050" y="2497124"/>
            <a:ext cx="2594100" cy="5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35" name="Google Shape;335;p45"/>
          <p:cNvSpPr txBox="1"/>
          <p:nvPr>
            <p:ph idx="5" type="title"/>
          </p:nvPr>
        </p:nvSpPr>
        <p:spPr>
          <a:xfrm>
            <a:off x="4571050" y="3260701"/>
            <a:ext cx="25941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36" name="Google Shape;336;p45"/>
          <p:cNvSpPr txBox="1"/>
          <p:nvPr>
            <p:ph idx="6" type="subTitle"/>
          </p:nvPr>
        </p:nvSpPr>
        <p:spPr>
          <a:xfrm>
            <a:off x="4571050" y="3618450"/>
            <a:ext cx="2594100" cy="5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7">
  <p:cSld name="CUSTOM_26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6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46"/>
          <p:cNvSpPr txBox="1"/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40" name="Google Shape;340;p46"/>
          <p:cNvSpPr txBox="1"/>
          <p:nvPr>
            <p:ph idx="2" type="title"/>
          </p:nvPr>
        </p:nvSpPr>
        <p:spPr>
          <a:xfrm>
            <a:off x="1618625" y="671350"/>
            <a:ext cx="25941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41" name="Google Shape;341;p46"/>
          <p:cNvSpPr txBox="1"/>
          <p:nvPr>
            <p:ph idx="1" type="subTitle"/>
          </p:nvPr>
        </p:nvSpPr>
        <p:spPr>
          <a:xfrm>
            <a:off x="1618625" y="1029099"/>
            <a:ext cx="2594100" cy="5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42" name="Google Shape;342;p46"/>
          <p:cNvSpPr txBox="1"/>
          <p:nvPr>
            <p:ph idx="3" type="title"/>
          </p:nvPr>
        </p:nvSpPr>
        <p:spPr>
          <a:xfrm>
            <a:off x="4861375" y="691425"/>
            <a:ext cx="25941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43" name="Google Shape;343;p46"/>
          <p:cNvSpPr txBox="1"/>
          <p:nvPr>
            <p:ph idx="4" type="subTitle"/>
          </p:nvPr>
        </p:nvSpPr>
        <p:spPr>
          <a:xfrm>
            <a:off x="4861375" y="1029099"/>
            <a:ext cx="2594100" cy="5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44" name="Google Shape;344;p46"/>
          <p:cNvSpPr txBox="1"/>
          <p:nvPr>
            <p:ph idx="5" type="title"/>
          </p:nvPr>
        </p:nvSpPr>
        <p:spPr>
          <a:xfrm>
            <a:off x="1618625" y="3682451"/>
            <a:ext cx="25941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45" name="Google Shape;345;p46"/>
          <p:cNvSpPr txBox="1"/>
          <p:nvPr>
            <p:ph idx="6" type="subTitle"/>
          </p:nvPr>
        </p:nvSpPr>
        <p:spPr>
          <a:xfrm>
            <a:off x="1618625" y="4040200"/>
            <a:ext cx="2594100" cy="5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46" name="Google Shape;346;p46"/>
          <p:cNvSpPr txBox="1"/>
          <p:nvPr>
            <p:ph idx="7" type="title"/>
          </p:nvPr>
        </p:nvSpPr>
        <p:spPr>
          <a:xfrm>
            <a:off x="4861375" y="3682451"/>
            <a:ext cx="25941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47" name="Google Shape;347;p46"/>
          <p:cNvSpPr txBox="1"/>
          <p:nvPr>
            <p:ph idx="8" type="subTitle"/>
          </p:nvPr>
        </p:nvSpPr>
        <p:spPr>
          <a:xfrm>
            <a:off x="4861375" y="4040200"/>
            <a:ext cx="2594100" cy="5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27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7"/>
          <p:cNvSpPr/>
          <p:nvPr/>
        </p:nvSpPr>
        <p:spPr>
          <a:xfrm>
            <a:off x="4442425" y="-55312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47"/>
          <p:cNvSpPr/>
          <p:nvPr/>
        </p:nvSpPr>
        <p:spPr>
          <a:xfrm>
            <a:off x="-6649400" y="12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47"/>
          <p:cNvSpPr txBox="1"/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52" name="Google Shape;352;p47"/>
          <p:cNvSpPr txBox="1"/>
          <p:nvPr>
            <p:ph idx="2" type="title"/>
          </p:nvPr>
        </p:nvSpPr>
        <p:spPr>
          <a:xfrm>
            <a:off x="1574525" y="930425"/>
            <a:ext cx="9402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53" name="Google Shape;353;p47"/>
          <p:cNvSpPr txBox="1"/>
          <p:nvPr>
            <p:ph idx="1" type="subTitle"/>
          </p:nvPr>
        </p:nvSpPr>
        <p:spPr>
          <a:xfrm>
            <a:off x="1574525" y="1288175"/>
            <a:ext cx="2341800" cy="5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54" name="Google Shape;354;p47"/>
          <p:cNvSpPr txBox="1"/>
          <p:nvPr>
            <p:ph idx="3" type="title"/>
          </p:nvPr>
        </p:nvSpPr>
        <p:spPr>
          <a:xfrm>
            <a:off x="3794950" y="2139387"/>
            <a:ext cx="9402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55" name="Google Shape;355;p47"/>
          <p:cNvSpPr txBox="1"/>
          <p:nvPr>
            <p:ph idx="4" type="subTitle"/>
          </p:nvPr>
        </p:nvSpPr>
        <p:spPr>
          <a:xfrm>
            <a:off x="3798850" y="2497263"/>
            <a:ext cx="2341800" cy="5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56" name="Google Shape;356;p47"/>
          <p:cNvSpPr txBox="1"/>
          <p:nvPr>
            <p:ph idx="5" type="title"/>
          </p:nvPr>
        </p:nvSpPr>
        <p:spPr>
          <a:xfrm>
            <a:off x="5886425" y="3353825"/>
            <a:ext cx="9402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57" name="Google Shape;357;p47"/>
          <p:cNvSpPr txBox="1"/>
          <p:nvPr>
            <p:ph idx="6" type="subTitle"/>
          </p:nvPr>
        </p:nvSpPr>
        <p:spPr>
          <a:xfrm>
            <a:off x="5886425" y="3711575"/>
            <a:ext cx="2341800" cy="5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CUSTOM_28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8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48"/>
          <p:cNvSpPr txBox="1"/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61" name="Google Shape;361;p48"/>
          <p:cNvSpPr txBox="1"/>
          <p:nvPr>
            <p:ph idx="1" type="body"/>
          </p:nvPr>
        </p:nvSpPr>
        <p:spPr>
          <a:xfrm>
            <a:off x="711725" y="3696825"/>
            <a:ext cx="7414200" cy="7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CUSTOM_29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9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49"/>
          <p:cNvSpPr txBox="1"/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65" name="Google Shape;365;p49"/>
          <p:cNvSpPr txBox="1"/>
          <p:nvPr>
            <p:ph idx="1" type="body"/>
          </p:nvPr>
        </p:nvSpPr>
        <p:spPr>
          <a:xfrm>
            <a:off x="854675" y="1817975"/>
            <a:ext cx="3067500" cy="135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31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0"/>
          <p:cNvSpPr/>
          <p:nvPr/>
        </p:nvSpPr>
        <p:spPr>
          <a:xfrm>
            <a:off x="-3532850" y="928925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50"/>
          <p:cNvSpPr txBox="1"/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69" name="Google Shape;369;p50"/>
          <p:cNvSpPr txBox="1"/>
          <p:nvPr>
            <p:ph idx="1" type="body"/>
          </p:nvPr>
        </p:nvSpPr>
        <p:spPr>
          <a:xfrm>
            <a:off x="1228275" y="1169250"/>
            <a:ext cx="2975700" cy="343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21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Roboto"/>
              <a:buChar char="○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21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Roboto"/>
              <a:buChar char="■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21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Roboto"/>
              <a:buChar char="●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21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Roboto"/>
              <a:buChar char="○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21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Roboto"/>
              <a:buChar char="■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21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Roboto"/>
              <a:buChar char="●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21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Roboto"/>
              <a:buChar char="○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21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Roboto"/>
              <a:buChar char="■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70" name="Google Shape;370;p50"/>
          <p:cNvSpPr txBox="1"/>
          <p:nvPr>
            <p:ph idx="2" type="body"/>
          </p:nvPr>
        </p:nvSpPr>
        <p:spPr>
          <a:xfrm>
            <a:off x="4360050" y="1104000"/>
            <a:ext cx="3758100" cy="350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21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○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21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Roboto"/>
              <a:buChar char="■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21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Roboto"/>
              <a:buChar char="●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21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Roboto"/>
              <a:buChar char="○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21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Roboto"/>
              <a:buChar char="■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21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Roboto"/>
              <a:buChar char="●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21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Roboto"/>
              <a:buChar char="○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21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Roboto"/>
              <a:buChar char="■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-2128537" y="-62329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6"/>
          <p:cNvSpPr txBox="1"/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6" name="Google Shape;36;p6"/>
          <p:cNvSpPr/>
          <p:nvPr/>
        </p:nvSpPr>
        <p:spPr>
          <a:xfrm>
            <a:off x="425113" y="27528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0"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1"/>
          <p:cNvSpPr/>
          <p:nvPr/>
        </p:nvSpPr>
        <p:spPr>
          <a:xfrm>
            <a:off x="425113" y="27528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51"/>
          <p:cNvSpPr txBox="1"/>
          <p:nvPr>
            <p:ph idx="1" type="subTitle"/>
          </p:nvPr>
        </p:nvSpPr>
        <p:spPr>
          <a:xfrm>
            <a:off x="1779033" y="3660351"/>
            <a:ext cx="2595300" cy="6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ree Serif"/>
              <a:buNone/>
              <a:defRPr sz="4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ree Serif"/>
              <a:buNone/>
              <a:defRPr sz="4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ree Serif"/>
              <a:buNone/>
              <a:defRPr sz="4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ree Serif"/>
              <a:buNone/>
              <a:defRPr sz="4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ree Serif"/>
              <a:buNone/>
              <a:defRPr sz="4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ree Serif"/>
              <a:buNone/>
              <a:defRPr sz="4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ree Serif"/>
              <a:buNone/>
              <a:defRPr sz="4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ree Serif"/>
              <a:buNone/>
              <a:defRPr sz="4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374" name="Google Shape;374;p51"/>
          <p:cNvSpPr txBox="1"/>
          <p:nvPr/>
        </p:nvSpPr>
        <p:spPr>
          <a:xfrm>
            <a:off x="4772734" y="3660351"/>
            <a:ext cx="2718600" cy="17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CREDITS:</a:t>
            </a:r>
            <a:r>
              <a:rPr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This presentation template was created by </a:t>
            </a:r>
            <a:r>
              <a:rPr b="1" lang="en" sz="900">
                <a:solidFill>
                  <a:schemeClr val="l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b="1" lang="en" sz="900">
                <a:solidFill>
                  <a:schemeClr val="l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, and infographics &amp; images by </a:t>
            </a:r>
            <a:r>
              <a:rPr b="1" lang="en" sz="900">
                <a:solidFill>
                  <a:schemeClr val="l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5" name="Google Shape;375;p51"/>
          <p:cNvSpPr txBox="1"/>
          <p:nvPr>
            <p:ph type="title"/>
          </p:nvPr>
        </p:nvSpPr>
        <p:spPr>
          <a:xfrm>
            <a:off x="3212700" y="2176598"/>
            <a:ext cx="2718600" cy="2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4154625" y="1724850"/>
            <a:ext cx="3336900" cy="16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type="ctrTitle"/>
          </p:nvPr>
        </p:nvSpPr>
        <p:spPr>
          <a:xfrm flipH="1">
            <a:off x="810975" y="712525"/>
            <a:ext cx="2758500" cy="143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50" name="Google Shape;50;p10"/>
          <p:cNvSpPr/>
          <p:nvPr/>
        </p:nvSpPr>
        <p:spPr>
          <a:xfrm>
            <a:off x="-42750" y="-38100"/>
            <a:ext cx="9229500" cy="5219700"/>
          </a:xfrm>
          <a:prstGeom prst="rect">
            <a:avLst/>
          </a:prstGeom>
          <a:solidFill>
            <a:schemeClr val="accent4">
              <a:alpha val="1349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theme" Target="../theme/theme2.xml"/><Relationship Id="rId50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●"/>
              <a:defRPr sz="1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■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●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■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●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Light"/>
              <a:buChar char="■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2"/>
          <p:cNvSpPr txBox="1"/>
          <p:nvPr>
            <p:ph type="ctrTitle"/>
          </p:nvPr>
        </p:nvSpPr>
        <p:spPr>
          <a:xfrm>
            <a:off x="1675800" y="2019900"/>
            <a:ext cx="5792400" cy="1103700"/>
          </a:xfrm>
          <a:prstGeom prst="rect">
            <a:avLst/>
          </a:prstGeom>
          <a:effectLst>
            <a:outerShdw blurRad="85725" rotWithShape="0" algn="bl" dir="5700000" dist="7620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UTAH TECH LIBRARY AND LEARNING SERVICES 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61"/>
          <p:cNvSpPr txBox="1"/>
          <p:nvPr>
            <p:ph type="title"/>
          </p:nvPr>
        </p:nvSpPr>
        <p:spPr>
          <a:xfrm>
            <a:off x="2036500" y="1514725"/>
            <a:ext cx="1698900" cy="19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ontserrat SemiBold"/>
                <a:ea typeface="Montserrat SemiBold"/>
                <a:cs typeface="Montserrat SemiBold"/>
                <a:sym typeface="Montserrat SemiBold"/>
              </a:rPr>
              <a:t>30 MINUTES 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50" name="Google Shape;550;p61"/>
          <p:cNvSpPr txBox="1"/>
          <p:nvPr>
            <p:ph idx="1" type="subTitle"/>
          </p:nvPr>
        </p:nvSpPr>
        <p:spPr>
          <a:xfrm>
            <a:off x="1777457" y="1757125"/>
            <a:ext cx="22170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Tutoring appointments are thirty minutes long and are 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nonconsecutive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. This is for the benefit of student and tutor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1" name="Google Shape;551;p61"/>
          <p:cNvSpPr txBox="1"/>
          <p:nvPr>
            <p:ph idx="2" type="ctrTitle"/>
          </p:nvPr>
        </p:nvSpPr>
        <p:spPr>
          <a:xfrm>
            <a:off x="4988300" y="213275"/>
            <a:ext cx="4077600" cy="3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100">
                <a:latin typeface="Montserrat SemiBold"/>
                <a:ea typeface="Montserrat SemiBold"/>
                <a:cs typeface="Montserrat SemiBold"/>
                <a:sym typeface="Montserrat SemiBold"/>
              </a:rPr>
              <a:t>THINGS TO KNOW</a:t>
            </a:r>
            <a:endParaRPr sz="31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52" name="Google Shape;552;p61"/>
          <p:cNvSpPr txBox="1"/>
          <p:nvPr>
            <p:ph idx="3" type="title"/>
          </p:nvPr>
        </p:nvSpPr>
        <p:spPr>
          <a:xfrm>
            <a:off x="5601175" y="1514725"/>
            <a:ext cx="1313700" cy="19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ontserrat SemiBold"/>
                <a:ea typeface="Montserrat SemiBold"/>
                <a:cs typeface="Montserrat SemiBold"/>
                <a:sym typeface="Montserrat SemiBold"/>
              </a:rPr>
              <a:t>SCHEDULE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53" name="Google Shape;553;p61"/>
          <p:cNvSpPr txBox="1"/>
          <p:nvPr>
            <p:ph idx="4" type="subTitle"/>
          </p:nvPr>
        </p:nvSpPr>
        <p:spPr>
          <a:xfrm>
            <a:off x="5149543" y="1757125"/>
            <a:ext cx="22170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High demand tutors can book out very quickly, especially around due dates. Schedule in advance.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4" name="Google Shape;554;p61"/>
          <p:cNvSpPr txBox="1"/>
          <p:nvPr>
            <p:ph idx="5" type="title"/>
          </p:nvPr>
        </p:nvSpPr>
        <p:spPr>
          <a:xfrm>
            <a:off x="1897313" y="3568050"/>
            <a:ext cx="1977300" cy="19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SemiBold"/>
                <a:ea typeface="Montserrat SemiBold"/>
                <a:cs typeface="Montserrat SemiBold"/>
                <a:sym typeface="Montserrat SemiBold"/>
              </a:rPr>
              <a:t>FREE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55" name="Google Shape;555;p61"/>
          <p:cNvSpPr txBox="1"/>
          <p:nvPr>
            <p:ph idx="6" type="subTitle"/>
          </p:nvPr>
        </p:nvSpPr>
        <p:spPr>
          <a:xfrm>
            <a:off x="1777457" y="3813400"/>
            <a:ext cx="22170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Utah Tech provides these services at no extra cost to the student.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6" name="Google Shape;556;p61"/>
          <p:cNvSpPr txBox="1"/>
          <p:nvPr>
            <p:ph idx="7" type="title"/>
          </p:nvPr>
        </p:nvSpPr>
        <p:spPr>
          <a:xfrm>
            <a:off x="5297600" y="3568050"/>
            <a:ext cx="1920900" cy="19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SemiBold"/>
                <a:ea typeface="Montserrat SemiBold"/>
                <a:cs typeface="Montserrat SemiBold"/>
                <a:sym typeface="Montserrat SemiBold"/>
              </a:rPr>
              <a:t>APPOINTMENT TYPE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57" name="Google Shape;557;p61"/>
          <p:cNvSpPr txBox="1"/>
          <p:nvPr>
            <p:ph idx="8" type="subTitle"/>
          </p:nvPr>
        </p:nvSpPr>
        <p:spPr>
          <a:xfrm>
            <a:off x="5149543" y="3813400"/>
            <a:ext cx="22170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A scheduled appointment will guarantee your time with a tutor, but both centers will take walk ins. 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58" name="Google Shape;558;p61"/>
          <p:cNvGrpSpPr/>
          <p:nvPr/>
        </p:nvGrpSpPr>
        <p:grpSpPr>
          <a:xfrm>
            <a:off x="2673296" y="887970"/>
            <a:ext cx="425366" cy="425345"/>
            <a:chOff x="3979435" y="1976585"/>
            <a:chExt cx="345265" cy="349848"/>
          </a:xfrm>
        </p:grpSpPr>
        <p:sp>
          <p:nvSpPr>
            <p:cNvPr id="559" name="Google Shape;559;p61"/>
            <p:cNvSpPr/>
            <p:nvPr/>
          </p:nvSpPr>
          <p:spPr>
            <a:xfrm>
              <a:off x="3979435" y="1976585"/>
              <a:ext cx="345265" cy="349848"/>
            </a:xfrm>
            <a:custGeom>
              <a:rect b="b" l="l" r="r" t="t"/>
              <a:pathLst>
                <a:path extrusionOk="0" h="10992" w="10848">
                  <a:moveTo>
                    <a:pt x="6632" y="322"/>
                  </a:moveTo>
                  <a:cubicBezTo>
                    <a:pt x="6859" y="322"/>
                    <a:pt x="7013" y="501"/>
                    <a:pt x="7013" y="715"/>
                  </a:cubicBezTo>
                  <a:cubicBezTo>
                    <a:pt x="7013" y="929"/>
                    <a:pt x="6835" y="1096"/>
                    <a:pt x="6632" y="1096"/>
                  </a:cubicBezTo>
                  <a:lnTo>
                    <a:pt x="4906" y="1096"/>
                  </a:lnTo>
                  <a:cubicBezTo>
                    <a:pt x="4680" y="1096"/>
                    <a:pt x="4513" y="918"/>
                    <a:pt x="4513" y="715"/>
                  </a:cubicBezTo>
                  <a:cubicBezTo>
                    <a:pt x="4513" y="489"/>
                    <a:pt x="4692" y="322"/>
                    <a:pt x="4906" y="322"/>
                  </a:cubicBezTo>
                  <a:close/>
                  <a:moveTo>
                    <a:pt x="5966" y="1429"/>
                  </a:moveTo>
                  <a:lnTo>
                    <a:pt x="5966" y="1965"/>
                  </a:lnTo>
                  <a:lnTo>
                    <a:pt x="5561" y="1965"/>
                  </a:lnTo>
                  <a:lnTo>
                    <a:pt x="5561" y="1429"/>
                  </a:lnTo>
                  <a:close/>
                  <a:moveTo>
                    <a:pt x="5775" y="2289"/>
                  </a:moveTo>
                  <a:cubicBezTo>
                    <a:pt x="6988" y="2289"/>
                    <a:pt x="8193" y="2825"/>
                    <a:pt x="9026" y="3835"/>
                  </a:cubicBezTo>
                  <a:cubicBezTo>
                    <a:pt x="10466" y="5620"/>
                    <a:pt x="10204" y="8276"/>
                    <a:pt x="8407" y="9728"/>
                  </a:cubicBezTo>
                  <a:cubicBezTo>
                    <a:pt x="7623" y="10362"/>
                    <a:pt x="6686" y="10670"/>
                    <a:pt x="5757" y="10670"/>
                  </a:cubicBezTo>
                  <a:cubicBezTo>
                    <a:pt x="4540" y="10670"/>
                    <a:pt x="3337" y="10141"/>
                    <a:pt x="2513" y="9121"/>
                  </a:cubicBezTo>
                  <a:cubicBezTo>
                    <a:pt x="429" y="6561"/>
                    <a:pt x="2001" y="2715"/>
                    <a:pt x="5251" y="2322"/>
                  </a:cubicBezTo>
                  <a:cubicBezTo>
                    <a:pt x="5425" y="2300"/>
                    <a:pt x="5601" y="2289"/>
                    <a:pt x="5775" y="2289"/>
                  </a:cubicBezTo>
                  <a:close/>
                  <a:moveTo>
                    <a:pt x="4906" y="1"/>
                  </a:moveTo>
                  <a:cubicBezTo>
                    <a:pt x="4501" y="1"/>
                    <a:pt x="4192" y="322"/>
                    <a:pt x="4192" y="715"/>
                  </a:cubicBezTo>
                  <a:cubicBezTo>
                    <a:pt x="4192" y="1108"/>
                    <a:pt x="4513" y="1429"/>
                    <a:pt x="4906" y="1429"/>
                  </a:cubicBezTo>
                  <a:lnTo>
                    <a:pt x="5239" y="1429"/>
                  </a:lnTo>
                  <a:lnTo>
                    <a:pt x="5239" y="1989"/>
                  </a:lnTo>
                  <a:cubicBezTo>
                    <a:pt x="1727" y="2394"/>
                    <a:pt x="1" y="6561"/>
                    <a:pt x="2263" y="9323"/>
                  </a:cubicBezTo>
                  <a:cubicBezTo>
                    <a:pt x="3160" y="10423"/>
                    <a:pt x="4463" y="10991"/>
                    <a:pt x="5774" y="10991"/>
                  </a:cubicBezTo>
                  <a:cubicBezTo>
                    <a:pt x="6777" y="10991"/>
                    <a:pt x="7785" y="10659"/>
                    <a:pt x="8621" y="9978"/>
                  </a:cubicBezTo>
                  <a:cubicBezTo>
                    <a:pt x="10550" y="8407"/>
                    <a:pt x="10847" y="5549"/>
                    <a:pt x="9264" y="3632"/>
                  </a:cubicBezTo>
                  <a:cubicBezTo>
                    <a:pt x="8490" y="2680"/>
                    <a:pt x="7406" y="2120"/>
                    <a:pt x="6287" y="1989"/>
                  </a:cubicBezTo>
                  <a:lnTo>
                    <a:pt x="6287" y="1429"/>
                  </a:lnTo>
                  <a:lnTo>
                    <a:pt x="6632" y="1429"/>
                  </a:lnTo>
                  <a:cubicBezTo>
                    <a:pt x="7037" y="1429"/>
                    <a:pt x="7347" y="1096"/>
                    <a:pt x="7347" y="715"/>
                  </a:cubicBezTo>
                  <a:cubicBezTo>
                    <a:pt x="7347" y="310"/>
                    <a:pt x="7013" y="1"/>
                    <a:pt x="66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61"/>
            <p:cNvSpPr/>
            <p:nvPr/>
          </p:nvSpPr>
          <p:spPr>
            <a:xfrm>
              <a:off x="4044236" y="2176685"/>
              <a:ext cx="144783" cy="123077"/>
            </a:xfrm>
            <a:custGeom>
              <a:rect b="b" l="l" r="r" t="t"/>
              <a:pathLst>
                <a:path extrusionOk="0" h="3867" w="4549">
                  <a:moveTo>
                    <a:pt x="203" y="0"/>
                  </a:moveTo>
                  <a:cubicBezTo>
                    <a:pt x="108" y="0"/>
                    <a:pt x="36" y="84"/>
                    <a:pt x="36" y="167"/>
                  </a:cubicBezTo>
                  <a:cubicBezTo>
                    <a:pt x="36" y="215"/>
                    <a:pt x="1" y="977"/>
                    <a:pt x="405" y="1822"/>
                  </a:cubicBezTo>
                  <a:cubicBezTo>
                    <a:pt x="667" y="2346"/>
                    <a:pt x="1048" y="2798"/>
                    <a:pt x="1525" y="3143"/>
                  </a:cubicBezTo>
                  <a:cubicBezTo>
                    <a:pt x="2186" y="3633"/>
                    <a:pt x="2944" y="3867"/>
                    <a:pt x="3694" y="3867"/>
                  </a:cubicBezTo>
                  <a:cubicBezTo>
                    <a:pt x="3929" y="3867"/>
                    <a:pt x="4164" y="3844"/>
                    <a:pt x="4394" y="3798"/>
                  </a:cubicBezTo>
                  <a:cubicBezTo>
                    <a:pt x="4489" y="3786"/>
                    <a:pt x="4549" y="3691"/>
                    <a:pt x="4537" y="3608"/>
                  </a:cubicBezTo>
                  <a:cubicBezTo>
                    <a:pt x="4526" y="3543"/>
                    <a:pt x="4446" y="3487"/>
                    <a:pt x="4368" y="3487"/>
                  </a:cubicBezTo>
                  <a:cubicBezTo>
                    <a:pt x="4361" y="3487"/>
                    <a:pt x="4354" y="3488"/>
                    <a:pt x="4346" y="3489"/>
                  </a:cubicBezTo>
                  <a:cubicBezTo>
                    <a:pt x="4139" y="3526"/>
                    <a:pt x="3932" y="3545"/>
                    <a:pt x="3725" y="3545"/>
                  </a:cubicBezTo>
                  <a:cubicBezTo>
                    <a:pt x="3018" y="3545"/>
                    <a:pt x="2326" y="3324"/>
                    <a:pt x="1727" y="2882"/>
                  </a:cubicBezTo>
                  <a:cubicBezTo>
                    <a:pt x="275" y="1810"/>
                    <a:pt x="370" y="167"/>
                    <a:pt x="370" y="167"/>
                  </a:cubicBezTo>
                  <a:cubicBezTo>
                    <a:pt x="370" y="84"/>
                    <a:pt x="298" y="0"/>
                    <a:pt x="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61"/>
            <p:cNvSpPr/>
            <p:nvPr/>
          </p:nvSpPr>
          <p:spPr>
            <a:xfrm>
              <a:off x="4046910" y="2065957"/>
              <a:ext cx="204269" cy="100893"/>
            </a:xfrm>
            <a:custGeom>
              <a:rect b="b" l="l" r="r" t="t"/>
              <a:pathLst>
                <a:path extrusionOk="0" h="3170" w="6418">
                  <a:moveTo>
                    <a:pt x="3655" y="1"/>
                  </a:moveTo>
                  <a:cubicBezTo>
                    <a:pt x="1971" y="1"/>
                    <a:pt x="367" y="1170"/>
                    <a:pt x="12" y="3003"/>
                  </a:cubicBezTo>
                  <a:cubicBezTo>
                    <a:pt x="0" y="3086"/>
                    <a:pt x="71" y="3170"/>
                    <a:pt x="179" y="3170"/>
                  </a:cubicBezTo>
                  <a:cubicBezTo>
                    <a:pt x="250" y="3170"/>
                    <a:pt x="333" y="3110"/>
                    <a:pt x="345" y="3039"/>
                  </a:cubicBezTo>
                  <a:cubicBezTo>
                    <a:pt x="667" y="1358"/>
                    <a:pt x="2122" y="299"/>
                    <a:pt x="3652" y="299"/>
                  </a:cubicBezTo>
                  <a:cubicBezTo>
                    <a:pt x="4332" y="299"/>
                    <a:pt x="5027" y="509"/>
                    <a:pt x="5644" y="967"/>
                  </a:cubicBezTo>
                  <a:cubicBezTo>
                    <a:pt x="5822" y="1098"/>
                    <a:pt x="5965" y="1241"/>
                    <a:pt x="6120" y="1396"/>
                  </a:cubicBezTo>
                  <a:cubicBezTo>
                    <a:pt x="6155" y="1431"/>
                    <a:pt x="6208" y="1454"/>
                    <a:pt x="6257" y="1454"/>
                  </a:cubicBezTo>
                  <a:cubicBezTo>
                    <a:pt x="6290" y="1454"/>
                    <a:pt x="6322" y="1443"/>
                    <a:pt x="6346" y="1419"/>
                  </a:cubicBezTo>
                  <a:cubicBezTo>
                    <a:pt x="6406" y="1360"/>
                    <a:pt x="6417" y="1253"/>
                    <a:pt x="6358" y="1193"/>
                  </a:cubicBezTo>
                  <a:cubicBezTo>
                    <a:pt x="6191" y="1027"/>
                    <a:pt x="6025" y="860"/>
                    <a:pt x="5834" y="729"/>
                  </a:cubicBezTo>
                  <a:cubicBezTo>
                    <a:pt x="5159" y="229"/>
                    <a:pt x="4399" y="1"/>
                    <a:pt x="36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61"/>
            <p:cNvSpPr/>
            <p:nvPr/>
          </p:nvSpPr>
          <p:spPr>
            <a:xfrm>
              <a:off x="4195735" y="2118027"/>
              <a:ext cx="84247" cy="174224"/>
            </a:xfrm>
            <a:custGeom>
              <a:rect b="b" l="l" r="r" t="t"/>
              <a:pathLst>
                <a:path extrusionOk="0" h="5474" w="2647">
                  <a:moveTo>
                    <a:pt x="1952" y="0"/>
                  </a:moveTo>
                  <a:cubicBezTo>
                    <a:pt x="1920" y="0"/>
                    <a:pt x="1888" y="11"/>
                    <a:pt x="1861" y="33"/>
                  </a:cubicBezTo>
                  <a:cubicBezTo>
                    <a:pt x="1789" y="81"/>
                    <a:pt x="1753" y="176"/>
                    <a:pt x="1813" y="260"/>
                  </a:cubicBezTo>
                  <a:cubicBezTo>
                    <a:pt x="2158" y="795"/>
                    <a:pt x="2325" y="1403"/>
                    <a:pt x="2325" y="2046"/>
                  </a:cubicBezTo>
                  <a:cubicBezTo>
                    <a:pt x="2325" y="3451"/>
                    <a:pt x="1432" y="4689"/>
                    <a:pt x="182" y="5165"/>
                  </a:cubicBezTo>
                  <a:cubicBezTo>
                    <a:pt x="1" y="5229"/>
                    <a:pt x="67" y="5474"/>
                    <a:pt x="237" y="5474"/>
                  </a:cubicBezTo>
                  <a:cubicBezTo>
                    <a:pt x="257" y="5474"/>
                    <a:pt x="278" y="5470"/>
                    <a:pt x="301" y="5463"/>
                  </a:cubicBezTo>
                  <a:cubicBezTo>
                    <a:pt x="1682" y="4927"/>
                    <a:pt x="2646" y="3593"/>
                    <a:pt x="2646" y="2022"/>
                  </a:cubicBezTo>
                  <a:cubicBezTo>
                    <a:pt x="2646" y="1343"/>
                    <a:pt x="2456" y="653"/>
                    <a:pt x="2087" y="81"/>
                  </a:cubicBezTo>
                  <a:cubicBezTo>
                    <a:pt x="2057" y="29"/>
                    <a:pt x="2004" y="0"/>
                    <a:pt x="19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61"/>
            <p:cNvSpPr/>
            <p:nvPr/>
          </p:nvSpPr>
          <p:spPr>
            <a:xfrm>
              <a:off x="4109037" y="2161153"/>
              <a:ext cx="81510" cy="55348"/>
            </a:xfrm>
            <a:custGeom>
              <a:rect b="b" l="l" r="r" t="t"/>
              <a:pathLst>
                <a:path extrusionOk="0" h="1739" w="2561">
                  <a:moveTo>
                    <a:pt x="1691" y="333"/>
                  </a:moveTo>
                  <a:cubicBezTo>
                    <a:pt x="1965" y="333"/>
                    <a:pt x="2144" y="655"/>
                    <a:pt x="1965" y="881"/>
                  </a:cubicBezTo>
                  <a:cubicBezTo>
                    <a:pt x="1900" y="968"/>
                    <a:pt x="1790" y="1020"/>
                    <a:pt x="1682" y="1020"/>
                  </a:cubicBezTo>
                  <a:cubicBezTo>
                    <a:pt x="1613" y="1020"/>
                    <a:pt x="1545" y="999"/>
                    <a:pt x="1489" y="953"/>
                  </a:cubicBezTo>
                  <a:cubicBezTo>
                    <a:pt x="1215" y="762"/>
                    <a:pt x="1370" y="333"/>
                    <a:pt x="1691" y="333"/>
                  </a:cubicBezTo>
                  <a:close/>
                  <a:moveTo>
                    <a:pt x="1691" y="0"/>
                  </a:moveTo>
                  <a:cubicBezTo>
                    <a:pt x="1584" y="0"/>
                    <a:pt x="1334" y="36"/>
                    <a:pt x="1156" y="274"/>
                  </a:cubicBezTo>
                  <a:cubicBezTo>
                    <a:pt x="1025" y="453"/>
                    <a:pt x="989" y="655"/>
                    <a:pt x="1048" y="845"/>
                  </a:cubicBezTo>
                  <a:lnTo>
                    <a:pt x="132" y="1441"/>
                  </a:lnTo>
                  <a:cubicBezTo>
                    <a:pt x="1" y="1536"/>
                    <a:pt x="60" y="1738"/>
                    <a:pt x="215" y="1738"/>
                  </a:cubicBezTo>
                  <a:cubicBezTo>
                    <a:pt x="310" y="1738"/>
                    <a:pt x="263" y="1726"/>
                    <a:pt x="1215" y="1131"/>
                  </a:cubicBezTo>
                  <a:cubicBezTo>
                    <a:pt x="1347" y="1275"/>
                    <a:pt x="1521" y="1344"/>
                    <a:pt x="1693" y="1344"/>
                  </a:cubicBezTo>
                  <a:cubicBezTo>
                    <a:pt x="1893" y="1344"/>
                    <a:pt x="2093" y="1251"/>
                    <a:pt x="2227" y="1072"/>
                  </a:cubicBezTo>
                  <a:cubicBezTo>
                    <a:pt x="2560" y="631"/>
                    <a:pt x="2251" y="0"/>
                    <a:pt x="1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61"/>
            <p:cNvSpPr/>
            <p:nvPr/>
          </p:nvSpPr>
          <p:spPr>
            <a:xfrm>
              <a:off x="4157160" y="2083080"/>
              <a:ext cx="10662" cy="29218"/>
            </a:xfrm>
            <a:custGeom>
              <a:rect b="b" l="l" r="r" t="t"/>
              <a:pathLst>
                <a:path extrusionOk="0" h="918" w="335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762"/>
                  </a:lnTo>
                  <a:cubicBezTo>
                    <a:pt x="1" y="846"/>
                    <a:pt x="72" y="917"/>
                    <a:pt x="167" y="917"/>
                  </a:cubicBezTo>
                  <a:cubicBezTo>
                    <a:pt x="275" y="917"/>
                    <a:pt x="334" y="846"/>
                    <a:pt x="334" y="762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61"/>
            <p:cNvSpPr/>
            <p:nvPr/>
          </p:nvSpPr>
          <p:spPr>
            <a:xfrm>
              <a:off x="4109419" y="2096034"/>
              <a:ext cx="21261" cy="26862"/>
            </a:xfrm>
            <a:custGeom>
              <a:rect b="b" l="l" r="r" t="t"/>
              <a:pathLst>
                <a:path extrusionOk="0" h="844" w="668">
                  <a:moveTo>
                    <a:pt x="183" y="0"/>
                  </a:moveTo>
                  <a:cubicBezTo>
                    <a:pt x="156" y="0"/>
                    <a:pt x="130" y="7"/>
                    <a:pt x="108" y="22"/>
                  </a:cubicBezTo>
                  <a:cubicBezTo>
                    <a:pt x="36" y="70"/>
                    <a:pt x="1" y="177"/>
                    <a:pt x="48" y="248"/>
                  </a:cubicBezTo>
                  <a:lnTo>
                    <a:pt x="346" y="772"/>
                  </a:lnTo>
                  <a:cubicBezTo>
                    <a:pt x="393" y="808"/>
                    <a:pt x="429" y="844"/>
                    <a:pt x="489" y="844"/>
                  </a:cubicBezTo>
                  <a:cubicBezTo>
                    <a:pt x="524" y="844"/>
                    <a:pt x="548" y="844"/>
                    <a:pt x="572" y="832"/>
                  </a:cubicBezTo>
                  <a:cubicBezTo>
                    <a:pt x="643" y="784"/>
                    <a:pt x="667" y="677"/>
                    <a:pt x="632" y="605"/>
                  </a:cubicBezTo>
                  <a:lnTo>
                    <a:pt x="334" y="82"/>
                  </a:lnTo>
                  <a:cubicBezTo>
                    <a:pt x="301" y="33"/>
                    <a:pt x="241" y="0"/>
                    <a:pt x="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61"/>
            <p:cNvSpPr/>
            <p:nvPr/>
          </p:nvSpPr>
          <p:spPr>
            <a:xfrm>
              <a:off x="4074950" y="2130121"/>
              <a:ext cx="28454" cy="19669"/>
            </a:xfrm>
            <a:custGeom>
              <a:rect b="b" l="l" r="r" t="t"/>
              <a:pathLst>
                <a:path extrusionOk="0" h="618" w="894">
                  <a:moveTo>
                    <a:pt x="188" y="1"/>
                  </a:moveTo>
                  <a:cubicBezTo>
                    <a:pt x="130" y="1"/>
                    <a:pt x="72" y="33"/>
                    <a:pt x="48" y="82"/>
                  </a:cubicBezTo>
                  <a:cubicBezTo>
                    <a:pt x="0" y="154"/>
                    <a:pt x="24" y="261"/>
                    <a:pt x="107" y="308"/>
                  </a:cubicBezTo>
                  <a:lnTo>
                    <a:pt x="619" y="606"/>
                  </a:lnTo>
                  <a:cubicBezTo>
                    <a:pt x="655" y="618"/>
                    <a:pt x="679" y="618"/>
                    <a:pt x="703" y="618"/>
                  </a:cubicBezTo>
                  <a:cubicBezTo>
                    <a:pt x="762" y="618"/>
                    <a:pt x="798" y="594"/>
                    <a:pt x="834" y="546"/>
                  </a:cubicBezTo>
                  <a:cubicBezTo>
                    <a:pt x="893" y="475"/>
                    <a:pt x="881" y="368"/>
                    <a:pt x="786" y="320"/>
                  </a:cubicBezTo>
                  <a:lnTo>
                    <a:pt x="262" y="23"/>
                  </a:lnTo>
                  <a:cubicBezTo>
                    <a:pt x="240" y="8"/>
                    <a:pt x="214" y="1"/>
                    <a:pt x="1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61"/>
            <p:cNvSpPr/>
            <p:nvPr/>
          </p:nvSpPr>
          <p:spPr>
            <a:xfrm>
              <a:off x="4063555" y="2177067"/>
              <a:ext cx="29218" cy="10630"/>
            </a:xfrm>
            <a:custGeom>
              <a:rect b="b" l="l" r="r" t="t"/>
              <a:pathLst>
                <a:path extrusionOk="0" h="334" w="918"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763" y="334"/>
                  </a:lnTo>
                  <a:cubicBezTo>
                    <a:pt x="846" y="334"/>
                    <a:pt x="918" y="262"/>
                    <a:pt x="918" y="167"/>
                  </a:cubicBezTo>
                  <a:cubicBezTo>
                    <a:pt x="918" y="83"/>
                    <a:pt x="846" y="0"/>
                    <a:pt x="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61"/>
            <p:cNvSpPr/>
            <p:nvPr/>
          </p:nvSpPr>
          <p:spPr>
            <a:xfrm>
              <a:off x="4073804" y="2215005"/>
              <a:ext cx="29600" cy="20051"/>
            </a:xfrm>
            <a:custGeom>
              <a:rect b="b" l="l" r="r" t="t"/>
              <a:pathLst>
                <a:path extrusionOk="0" h="630" w="930">
                  <a:moveTo>
                    <a:pt x="735" y="1"/>
                  </a:moveTo>
                  <a:cubicBezTo>
                    <a:pt x="709" y="1"/>
                    <a:pt x="681" y="8"/>
                    <a:pt x="655" y="23"/>
                  </a:cubicBezTo>
                  <a:lnTo>
                    <a:pt x="143" y="320"/>
                  </a:lnTo>
                  <a:cubicBezTo>
                    <a:pt x="0" y="404"/>
                    <a:pt x="60" y="630"/>
                    <a:pt x="227" y="630"/>
                  </a:cubicBezTo>
                  <a:cubicBezTo>
                    <a:pt x="298" y="630"/>
                    <a:pt x="298" y="606"/>
                    <a:pt x="822" y="308"/>
                  </a:cubicBezTo>
                  <a:cubicBezTo>
                    <a:pt x="893" y="261"/>
                    <a:pt x="929" y="154"/>
                    <a:pt x="881" y="82"/>
                  </a:cubicBezTo>
                  <a:cubicBezTo>
                    <a:pt x="849" y="33"/>
                    <a:pt x="794" y="1"/>
                    <a:pt x="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61"/>
            <p:cNvSpPr/>
            <p:nvPr/>
          </p:nvSpPr>
          <p:spPr>
            <a:xfrm>
              <a:off x="4109419" y="2242472"/>
              <a:ext cx="21261" cy="26703"/>
            </a:xfrm>
            <a:custGeom>
              <a:rect b="b" l="l" r="r" t="t"/>
              <a:pathLst>
                <a:path extrusionOk="0" h="839" w="668">
                  <a:moveTo>
                    <a:pt x="496" y="0"/>
                  </a:moveTo>
                  <a:cubicBezTo>
                    <a:pt x="441" y="0"/>
                    <a:pt x="391" y="27"/>
                    <a:pt x="358" y="76"/>
                  </a:cubicBezTo>
                  <a:lnTo>
                    <a:pt x="60" y="600"/>
                  </a:lnTo>
                  <a:cubicBezTo>
                    <a:pt x="1" y="707"/>
                    <a:pt x="72" y="838"/>
                    <a:pt x="191" y="838"/>
                  </a:cubicBezTo>
                  <a:cubicBezTo>
                    <a:pt x="251" y="838"/>
                    <a:pt x="298" y="815"/>
                    <a:pt x="334" y="767"/>
                  </a:cubicBezTo>
                  <a:lnTo>
                    <a:pt x="632" y="243"/>
                  </a:lnTo>
                  <a:cubicBezTo>
                    <a:pt x="667" y="172"/>
                    <a:pt x="643" y="64"/>
                    <a:pt x="572" y="17"/>
                  </a:cubicBezTo>
                  <a:cubicBezTo>
                    <a:pt x="546" y="6"/>
                    <a:pt x="520" y="0"/>
                    <a:pt x="4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61"/>
            <p:cNvSpPr/>
            <p:nvPr/>
          </p:nvSpPr>
          <p:spPr>
            <a:xfrm>
              <a:off x="4157924" y="2252466"/>
              <a:ext cx="10248" cy="29600"/>
            </a:xfrm>
            <a:custGeom>
              <a:rect b="b" l="l" r="r" t="t"/>
              <a:pathLst>
                <a:path extrusionOk="0" h="930" w="322">
                  <a:moveTo>
                    <a:pt x="155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762"/>
                  </a:lnTo>
                  <a:cubicBezTo>
                    <a:pt x="1" y="858"/>
                    <a:pt x="72" y="929"/>
                    <a:pt x="155" y="929"/>
                  </a:cubicBezTo>
                  <a:cubicBezTo>
                    <a:pt x="251" y="929"/>
                    <a:pt x="322" y="858"/>
                    <a:pt x="322" y="762"/>
                  </a:cubicBezTo>
                  <a:lnTo>
                    <a:pt x="322" y="167"/>
                  </a:lnTo>
                  <a:cubicBezTo>
                    <a:pt x="322" y="84"/>
                    <a:pt x="251" y="0"/>
                    <a:pt x="1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61"/>
            <p:cNvSpPr/>
            <p:nvPr/>
          </p:nvSpPr>
          <p:spPr>
            <a:xfrm>
              <a:off x="4194685" y="2242472"/>
              <a:ext cx="21261" cy="27022"/>
            </a:xfrm>
            <a:custGeom>
              <a:rect b="b" l="l" r="r" t="t"/>
              <a:pathLst>
                <a:path extrusionOk="0" h="849" w="668">
                  <a:moveTo>
                    <a:pt x="181" y="0"/>
                  </a:moveTo>
                  <a:cubicBezTo>
                    <a:pt x="155" y="0"/>
                    <a:pt x="130" y="6"/>
                    <a:pt x="108" y="17"/>
                  </a:cubicBezTo>
                  <a:cubicBezTo>
                    <a:pt x="36" y="64"/>
                    <a:pt x="0" y="172"/>
                    <a:pt x="48" y="243"/>
                  </a:cubicBezTo>
                  <a:lnTo>
                    <a:pt x="346" y="767"/>
                  </a:lnTo>
                  <a:cubicBezTo>
                    <a:pt x="378" y="816"/>
                    <a:pt x="428" y="848"/>
                    <a:pt x="487" y="848"/>
                  </a:cubicBezTo>
                  <a:cubicBezTo>
                    <a:pt x="513" y="848"/>
                    <a:pt x="542" y="841"/>
                    <a:pt x="572" y="826"/>
                  </a:cubicBezTo>
                  <a:cubicBezTo>
                    <a:pt x="643" y="779"/>
                    <a:pt x="667" y="672"/>
                    <a:pt x="631" y="600"/>
                  </a:cubicBezTo>
                  <a:lnTo>
                    <a:pt x="334" y="76"/>
                  </a:lnTo>
                  <a:cubicBezTo>
                    <a:pt x="301" y="27"/>
                    <a:pt x="240" y="0"/>
                    <a:pt x="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61"/>
            <p:cNvSpPr/>
            <p:nvPr/>
          </p:nvSpPr>
          <p:spPr>
            <a:xfrm>
              <a:off x="4222343" y="2215387"/>
              <a:ext cx="27690" cy="19669"/>
            </a:xfrm>
            <a:custGeom>
              <a:rect b="b" l="l" r="r" t="t"/>
              <a:pathLst>
                <a:path extrusionOk="0" h="618" w="870">
                  <a:moveTo>
                    <a:pt x="176" y="1"/>
                  </a:moveTo>
                  <a:cubicBezTo>
                    <a:pt x="118" y="1"/>
                    <a:pt x="57" y="33"/>
                    <a:pt x="24" y="82"/>
                  </a:cubicBezTo>
                  <a:cubicBezTo>
                    <a:pt x="1" y="142"/>
                    <a:pt x="13" y="249"/>
                    <a:pt x="96" y="296"/>
                  </a:cubicBezTo>
                  <a:cubicBezTo>
                    <a:pt x="632" y="594"/>
                    <a:pt x="620" y="618"/>
                    <a:pt x="691" y="618"/>
                  </a:cubicBezTo>
                  <a:cubicBezTo>
                    <a:pt x="751" y="618"/>
                    <a:pt x="798" y="594"/>
                    <a:pt x="834" y="546"/>
                  </a:cubicBezTo>
                  <a:cubicBezTo>
                    <a:pt x="870" y="475"/>
                    <a:pt x="846" y="368"/>
                    <a:pt x="775" y="320"/>
                  </a:cubicBezTo>
                  <a:lnTo>
                    <a:pt x="251" y="22"/>
                  </a:lnTo>
                  <a:cubicBezTo>
                    <a:pt x="228" y="8"/>
                    <a:pt x="202" y="1"/>
                    <a:pt x="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61"/>
            <p:cNvSpPr/>
            <p:nvPr/>
          </p:nvSpPr>
          <p:spPr>
            <a:xfrm>
              <a:off x="4232941" y="2177067"/>
              <a:ext cx="29600" cy="10630"/>
            </a:xfrm>
            <a:custGeom>
              <a:rect b="b" l="l" r="r" t="t"/>
              <a:pathLst>
                <a:path extrusionOk="0" h="334" w="930"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763" y="334"/>
                  </a:lnTo>
                  <a:cubicBezTo>
                    <a:pt x="858" y="334"/>
                    <a:pt x="930" y="262"/>
                    <a:pt x="930" y="167"/>
                  </a:cubicBezTo>
                  <a:cubicBezTo>
                    <a:pt x="930" y="83"/>
                    <a:pt x="858" y="0"/>
                    <a:pt x="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61"/>
            <p:cNvSpPr/>
            <p:nvPr/>
          </p:nvSpPr>
          <p:spPr>
            <a:xfrm>
              <a:off x="4221579" y="2130694"/>
              <a:ext cx="28454" cy="19478"/>
            </a:xfrm>
            <a:custGeom>
              <a:rect b="b" l="l" r="r" t="t"/>
              <a:pathLst>
                <a:path extrusionOk="0" h="612" w="894">
                  <a:moveTo>
                    <a:pt x="706" y="0"/>
                  </a:moveTo>
                  <a:cubicBezTo>
                    <a:pt x="679" y="0"/>
                    <a:pt x="654" y="5"/>
                    <a:pt x="632" y="16"/>
                  </a:cubicBezTo>
                  <a:lnTo>
                    <a:pt x="108" y="314"/>
                  </a:lnTo>
                  <a:cubicBezTo>
                    <a:pt x="37" y="362"/>
                    <a:pt x="1" y="469"/>
                    <a:pt x="48" y="540"/>
                  </a:cubicBezTo>
                  <a:cubicBezTo>
                    <a:pt x="96" y="588"/>
                    <a:pt x="144" y="612"/>
                    <a:pt x="203" y="612"/>
                  </a:cubicBezTo>
                  <a:cubicBezTo>
                    <a:pt x="227" y="612"/>
                    <a:pt x="263" y="612"/>
                    <a:pt x="275" y="600"/>
                  </a:cubicBezTo>
                  <a:lnTo>
                    <a:pt x="799" y="302"/>
                  </a:lnTo>
                  <a:cubicBezTo>
                    <a:pt x="870" y="255"/>
                    <a:pt x="894" y="159"/>
                    <a:pt x="858" y="76"/>
                  </a:cubicBezTo>
                  <a:cubicBezTo>
                    <a:pt x="825" y="27"/>
                    <a:pt x="764" y="0"/>
                    <a:pt x="7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61"/>
            <p:cNvSpPr/>
            <p:nvPr/>
          </p:nvSpPr>
          <p:spPr>
            <a:xfrm>
              <a:off x="4194685" y="2095652"/>
              <a:ext cx="20879" cy="26862"/>
            </a:xfrm>
            <a:custGeom>
              <a:rect b="b" l="l" r="r" t="t"/>
              <a:pathLst>
                <a:path extrusionOk="0" h="844" w="656">
                  <a:moveTo>
                    <a:pt x="479" y="0"/>
                  </a:moveTo>
                  <a:cubicBezTo>
                    <a:pt x="428" y="0"/>
                    <a:pt x="378" y="33"/>
                    <a:pt x="346" y="82"/>
                  </a:cubicBezTo>
                  <a:lnTo>
                    <a:pt x="48" y="606"/>
                  </a:lnTo>
                  <a:cubicBezTo>
                    <a:pt x="0" y="677"/>
                    <a:pt x="36" y="784"/>
                    <a:pt x="108" y="820"/>
                  </a:cubicBezTo>
                  <a:cubicBezTo>
                    <a:pt x="131" y="844"/>
                    <a:pt x="167" y="844"/>
                    <a:pt x="179" y="844"/>
                  </a:cubicBezTo>
                  <a:cubicBezTo>
                    <a:pt x="239" y="844"/>
                    <a:pt x="286" y="808"/>
                    <a:pt x="310" y="760"/>
                  </a:cubicBezTo>
                  <a:lnTo>
                    <a:pt x="608" y="248"/>
                  </a:lnTo>
                  <a:cubicBezTo>
                    <a:pt x="655" y="165"/>
                    <a:pt x="631" y="70"/>
                    <a:pt x="548" y="22"/>
                  </a:cubicBezTo>
                  <a:cubicBezTo>
                    <a:pt x="526" y="7"/>
                    <a:pt x="502" y="0"/>
                    <a:pt x="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576" name="Google Shape;576;p61"/>
          <p:cNvCxnSpPr>
            <a:stCxn id="551" idx="1"/>
          </p:cNvCxnSpPr>
          <p:nvPr/>
        </p:nvCxnSpPr>
        <p:spPr>
          <a:xfrm flipH="1">
            <a:off x="-6400" y="394925"/>
            <a:ext cx="4994700" cy="177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7" name="Google Shape;577;p61"/>
          <p:cNvCxnSpPr/>
          <p:nvPr/>
        </p:nvCxnSpPr>
        <p:spPr>
          <a:xfrm>
            <a:off x="285725" y="773175"/>
            <a:ext cx="0" cy="3852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78" name="Google Shape;578;p61"/>
          <p:cNvGrpSpPr/>
          <p:nvPr/>
        </p:nvGrpSpPr>
        <p:grpSpPr>
          <a:xfrm>
            <a:off x="6010196" y="906232"/>
            <a:ext cx="495664" cy="388841"/>
            <a:chOff x="5733194" y="2431718"/>
            <a:chExt cx="446826" cy="327059"/>
          </a:xfrm>
        </p:grpSpPr>
        <p:sp>
          <p:nvSpPr>
            <p:cNvPr id="579" name="Google Shape;579;p61"/>
            <p:cNvSpPr/>
            <p:nvPr/>
          </p:nvSpPr>
          <p:spPr>
            <a:xfrm>
              <a:off x="6032946" y="2474145"/>
              <a:ext cx="56112" cy="20115"/>
            </a:xfrm>
            <a:custGeom>
              <a:rect b="b" l="l" r="r" t="t"/>
              <a:pathLst>
                <a:path extrusionOk="0" h="632" w="1763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cubicBezTo>
                    <a:pt x="441" y="417"/>
                    <a:pt x="1108" y="453"/>
                    <a:pt x="1429" y="620"/>
                  </a:cubicBezTo>
                  <a:cubicBezTo>
                    <a:pt x="1465" y="632"/>
                    <a:pt x="1489" y="632"/>
                    <a:pt x="1525" y="632"/>
                  </a:cubicBezTo>
                  <a:cubicBezTo>
                    <a:pt x="1596" y="632"/>
                    <a:pt x="1668" y="584"/>
                    <a:pt x="1703" y="513"/>
                  </a:cubicBezTo>
                  <a:cubicBezTo>
                    <a:pt x="1763" y="417"/>
                    <a:pt x="1727" y="298"/>
                    <a:pt x="1632" y="239"/>
                  </a:cubicBezTo>
                  <a:cubicBezTo>
                    <a:pt x="1156" y="1"/>
                    <a:pt x="263" y="1"/>
                    <a:pt x="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61"/>
            <p:cNvSpPr/>
            <p:nvPr/>
          </p:nvSpPr>
          <p:spPr>
            <a:xfrm>
              <a:off x="5733194" y="2431718"/>
              <a:ext cx="446826" cy="327059"/>
            </a:xfrm>
            <a:custGeom>
              <a:rect b="b" l="l" r="r" t="t"/>
              <a:pathLst>
                <a:path extrusionOk="0" h="10276" w="14039">
                  <a:moveTo>
                    <a:pt x="11621" y="655"/>
                  </a:moveTo>
                  <a:lnTo>
                    <a:pt x="11621" y="1500"/>
                  </a:lnTo>
                  <a:cubicBezTo>
                    <a:pt x="11621" y="1631"/>
                    <a:pt x="11598" y="1762"/>
                    <a:pt x="11538" y="1905"/>
                  </a:cubicBezTo>
                  <a:lnTo>
                    <a:pt x="11431" y="2108"/>
                  </a:lnTo>
                  <a:cubicBezTo>
                    <a:pt x="11419" y="2143"/>
                    <a:pt x="11419" y="2167"/>
                    <a:pt x="11419" y="2203"/>
                  </a:cubicBezTo>
                  <a:lnTo>
                    <a:pt x="11419" y="2631"/>
                  </a:lnTo>
                  <a:cubicBezTo>
                    <a:pt x="11419" y="2929"/>
                    <a:pt x="11300" y="3215"/>
                    <a:pt x="11074" y="3429"/>
                  </a:cubicBezTo>
                  <a:cubicBezTo>
                    <a:pt x="10858" y="3634"/>
                    <a:pt x="10599" y="3751"/>
                    <a:pt x="10317" y="3751"/>
                  </a:cubicBezTo>
                  <a:cubicBezTo>
                    <a:pt x="10303" y="3751"/>
                    <a:pt x="10290" y="3751"/>
                    <a:pt x="10276" y="3751"/>
                  </a:cubicBezTo>
                  <a:cubicBezTo>
                    <a:pt x="9657" y="3739"/>
                    <a:pt x="9181" y="3215"/>
                    <a:pt x="9181" y="2584"/>
                  </a:cubicBezTo>
                  <a:lnTo>
                    <a:pt x="9181" y="2203"/>
                  </a:lnTo>
                  <a:cubicBezTo>
                    <a:pt x="9181" y="2167"/>
                    <a:pt x="9181" y="2143"/>
                    <a:pt x="9169" y="2108"/>
                  </a:cubicBezTo>
                  <a:lnTo>
                    <a:pt x="9038" y="1857"/>
                  </a:lnTo>
                  <a:cubicBezTo>
                    <a:pt x="8990" y="1762"/>
                    <a:pt x="8966" y="1667"/>
                    <a:pt x="8966" y="1560"/>
                  </a:cubicBezTo>
                  <a:lnTo>
                    <a:pt x="8966" y="1548"/>
                  </a:lnTo>
                  <a:cubicBezTo>
                    <a:pt x="8966" y="1048"/>
                    <a:pt x="9359" y="655"/>
                    <a:pt x="9859" y="655"/>
                  </a:cubicBezTo>
                  <a:close/>
                  <a:moveTo>
                    <a:pt x="4156" y="429"/>
                  </a:moveTo>
                  <a:cubicBezTo>
                    <a:pt x="4513" y="429"/>
                    <a:pt x="4823" y="560"/>
                    <a:pt x="5061" y="822"/>
                  </a:cubicBezTo>
                  <a:cubicBezTo>
                    <a:pt x="5299" y="1072"/>
                    <a:pt x="5442" y="1417"/>
                    <a:pt x="5478" y="1786"/>
                  </a:cubicBezTo>
                  <a:cubicBezTo>
                    <a:pt x="5513" y="2215"/>
                    <a:pt x="5656" y="3108"/>
                    <a:pt x="5847" y="3643"/>
                  </a:cubicBezTo>
                  <a:lnTo>
                    <a:pt x="5835" y="3643"/>
                  </a:lnTo>
                  <a:cubicBezTo>
                    <a:pt x="5525" y="3762"/>
                    <a:pt x="4882" y="3941"/>
                    <a:pt x="4132" y="3941"/>
                  </a:cubicBezTo>
                  <a:cubicBezTo>
                    <a:pt x="4077" y="3944"/>
                    <a:pt x="4021" y="3945"/>
                    <a:pt x="3967" y="3945"/>
                  </a:cubicBezTo>
                  <a:cubicBezTo>
                    <a:pt x="3330" y="3945"/>
                    <a:pt x="2762" y="3765"/>
                    <a:pt x="2477" y="3655"/>
                  </a:cubicBezTo>
                  <a:cubicBezTo>
                    <a:pt x="2656" y="3108"/>
                    <a:pt x="2799" y="2215"/>
                    <a:pt x="2835" y="1786"/>
                  </a:cubicBezTo>
                  <a:cubicBezTo>
                    <a:pt x="2858" y="1417"/>
                    <a:pt x="3013" y="1072"/>
                    <a:pt x="3251" y="822"/>
                  </a:cubicBezTo>
                  <a:cubicBezTo>
                    <a:pt x="3501" y="560"/>
                    <a:pt x="3811" y="429"/>
                    <a:pt x="4156" y="429"/>
                  </a:cubicBezTo>
                  <a:close/>
                  <a:moveTo>
                    <a:pt x="10752" y="4096"/>
                  </a:moveTo>
                  <a:cubicBezTo>
                    <a:pt x="10752" y="4155"/>
                    <a:pt x="10764" y="4215"/>
                    <a:pt x="10776" y="4274"/>
                  </a:cubicBezTo>
                  <a:lnTo>
                    <a:pt x="10609" y="4429"/>
                  </a:lnTo>
                  <a:cubicBezTo>
                    <a:pt x="10526" y="4524"/>
                    <a:pt x="10419" y="4572"/>
                    <a:pt x="10300" y="4572"/>
                  </a:cubicBezTo>
                  <a:cubicBezTo>
                    <a:pt x="10181" y="4572"/>
                    <a:pt x="10062" y="4524"/>
                    <a:pt x="9990" y="4429"/>
                  </a:cubicBezTo>
                  <a:lnTo>
                    <a:pt x="9823" y="4274"/>
                  </a:lnTo>
                  <a:cubicBezTo>
                    <a:pt x="9835" y="4215"/>
                    <a:pt x="9859" y="4155"/>
                    <a:pt x="9859" y="4096"/>
                  </a:cubicBezTo>
                  <a:cubicBezTo>
                    <a:pt x="9990" y="4132"/>
                    <a:pt x="10121" y="4167"/>
                    <a:pt x="10252" y="4167"/>
                  </a:cubicBezTo>
                  <a:lnTo>
                    <a:pt x="10300" y="4167"/>
                  </a:lnTo>
                  <a:cubicBezTo>
                    <a:pt x="10455" y="4167"/>
                    <a:pt x="10609" y="4132"/>
                    <a:pt x="10752" y="4096"/>
                  </a:cubicBezTo>
                  <a:close/>
                  <a:moveTo>
                    <a:pt x="4692" y="4358"/>
                  </a:moveTo>
                  <a:cubicBezTo>
                    <a:pt x="4763" y="4524"/>
                    <a:pt x="4918" y="4644"/>
                    <a:pt x="5097" y="4691"/>
                  </a:cubicBezTo>
                  <a:lnTo>
                    <a:pt x="5835" y="4894"/>
                  </a:lnTo>
                  <a:cubicBezTo>
                    <a:pt x="6025" y="4953"/>
                    <a:pt x="6168" y="5132"/>
                    <a:pt x="6168" y="5322"/>
                  </a:cubicBezTo>
                  <a:lnTo>
                    <a:pt x="6168" y="7251"/>
                  </a:lnTo>
                  <a:cubicBezTo>
                    <a:pt x="6168" y="7501"/>
                    <a:pt x="5954" y="7692"/>
                    <a:pt x="5716" y="7692"/>
                  </a:cubicBezTo>
                  <a:lnTo>
                    <a:pt x="5704" y="7692"/>
                  </a:lnTo>
                  <a:lnTo>
                    <a:pt x="5704" y="6144"/>
                  </a:lnTo>
                  <a:cubicBezTo>
                    <a:pt x="5668" y="5787"/>
                    <a:pt x="5394" y="5501"/>
                    <a:pt x="5025" y="5501"/>
                  </a:cubicBezTo>
                  <a:lnTo>
                    <a:pt x="3275" y="5501"/>
                  </a:lnTo>
                  <a:cubicBezTo>
                    <a:pt x="2918" y="5501"/>
                    <a:pt x="2632" y="5787"/>
                    <a:pt x="2632" y="6144"/>
                  </a:cubicBezTo>
                  <a:lnTo>
                    <a:pt x="2632" y="7692"/>
                  </a:lnTo>
                  <a:lnTo>
                    <a:pt x="2620" y="7692"/>
                  </a:lnTo>
                  <a:cubicBezTo>
                    <a:pt x="2370" y="7692"/>
                    <a:pt x="2180" y="7489"/>
                    <a:pt x="2180" y="7251"/>
                  </a:cubicBezTo>
                  <a:lnTo>
                    <a:pt x="2180" y="5322"/>
                  </a:lnTo>
                  <a:cubicBezTo>
                    <a:pt x="2180" y="5132"/>
                    <a:pt x="2311" y="4941"/>
                    <a:pt x="2501" y="4894"/>
                  </a:cubicBezTo>
                  <a:lnTo>
                    <a:pt x="3251" y="4691"/>
                  </a:lnTo>
                  <a:cubicBezTo>
                    <a:pt x="3430" y="4644"/>
                    <a:pt x="3561" y="4524"/>
                    <a:pt x="3644" y="4358"/>
                  </a:cubicBezTo>
                  <a:cubicBezTo>
                    <a:pt x="3811" y="4370"/>
                    <a:pt x="3989" y="4394"/>
                    <a:pt x="4168" y="4394"/>
                  </a:cubicBezTo>
                  <a:cubicBezTo>
                    <a:pt x="4347" y="4394"/>
                    <a:pt x="4525" y="4370"/>
                    <a:pt x="4692" y="4358"/>
                  </a:cubicBezTo>
                  <a:close/>
                  <a:moveTo>
                    <a:pt x="10526" y="5906"/>
                  </a:moveTo>
                  <a:cubicBezTo>
                    <a:pt x="10538" y="5906"/>
                    <a:pt x="10538" y="5906"/>
                    <a:pt x="10538" y="5918"/>
                  </a:cubicBezTo>
                  <a:lnTo>
                    <a:pt x="10538" y="7680"/>
                  </a:lnTo>
                  <a:cubicBezTo>
                    <a:pt x="10538" y="7692"/>
                    <a:pt x="10538" y="7692"/>
                    <a:pt x="10526" y="7692"/>
                  </a:cubicBezTo>
                  <a:lnTo>
                    <a:pt x="7895" y="7692"/>
                  </a:lnTo>
                  <a:cubicBezTo>
                    <a:pt x="7871" y="7692"/>
                    <a:pt x="7871" y="7692"/>
                    <a:pt x="7871" y="7680"/>
                  </a:cubicBezTo>
                  <a:lnTo>
                    <a:pt x="7871" y="5918"/>
                  </a:lnTo>
                  <a:lnTo>
                    <a:pt x="10526" y="5906"/>
                  </a:lnTo>
                  <a:close/>
                  <a:moveTo>
                    <a:pt x="11050" y="4596"/>
                  </a:moveTo>
                  <a:lnTo>
                    <a:pt x="11228" y="4691"/>
                  </a:lnTo>
                  <a:lnTo>
                    <a:pt x="11967" y="4894"/>
                  </a:lnTo>
                  <a:cubicBezTo>
                    <a:pt x="12157" y="4953"/>
                    <a:pt x="12300" y="5132"/>
                    <a:pt x="12300" y="5322"/>
                  </a:cubicBezTo>
                  <a:lnTo>
                    <a:pt x="12300" y="7251"/>
                  </a:lnTo>
                  <a:cubicBezTo>
                    <a:pt x="12300" y="7501"/>
                    <a:pt x="12086" y="7692"/>
                    <a:pt x="11848" y="7692"/>
                  </a:cubicBezTo>
                  <a:lnTo>
                    <a:pt x="10955" y="7692"/>
                  </a:lnTo>
                  <a:lnTo>
                    <a:pt x="10955" y="7680"/>
                  </a:lnTo>
                  <a:lnTo>
                    <a:pt x="10955" y="7227"/>
                  </a:lnTo>
                  <a:lnTo>
                    <a:pt x="11621" y="7227"/>
                  </a:lnTo>
                  <a:cubicBezTo>
                    <a:pt x="11740" y="7227"/>
                    <a:pt x="11836" y="7144"/>
                    <a:pt x="11836" y="7025"/>
                  </a:cubicBezTo>
                  <a:lnTo>
                    <a:pt x="11836" y="5715"/>
                  </a:lnTo>
                  <a:cubicBezTo>
                    <a:pt x="11836" y="5596"/>
                    <a:pt x="11740" y="5501"/>
                    <a:pt x="11621" y="5501"/>
                  </a:cubicBezTo>
                  <a:cubicBezTo>
                    <a:pt x="11502" y="5501"/>
                    <a:pt x="11419" y="5596"/>
                    <a:pt x="11419" y="5715"/>
                  </a:cubicBezTo>
                  <a:lnTo>
                    <a:pt x="11419" y="6834"/>
                  </a:lnTo>
                  <a:lnTo>
                    <a:pt x="10955" y="6834"/>
                  </a:lnTo>
                  <a:lnTo>
                    <a:pt x="10955" y="5941"/>
                  </a:lnTo>
                  <a:cubicBezTo>
                    <a:pt x="10955" y="5691"/>
                    <a:pt x="10764" y="5525"/>
                    <a:pt x="10538" y="5525"/>
                  </a:cubicBezTo>
                  <a:lnTo>
                    <a:pt x="8335" y="5525"/>
                  </a:lnTo>
                  <a:lnTo>
                    <a:pt x="8335" y="5322"/>
                  </a:lnTo>
                  <a:lnTo>
                    <a:pt x="8299" y="5322"/>
                  </a:lnTo>
                  <a:cubicBezTo>
                    <a:pt x="8299" y="5132"/>
                    <a:pt x="8442" y="4941"/>
                    <a:pt x="8633" y="4894"/>
                  </a:cubicBezTo>
                  <a:lnTo>
                    <a:pt x="9383" y="4691"/>
                  </a:lnTo>
                  <a:cubicBezTo>
                    <a:pt x="9442" y="4667"/>
                    <a:pt x="9490" y="4644"/>
                    <a:pt x="9562" y="4596"/>
                  </a:cubicBezTo>
                  <a:lnTo>
                    <a:pt x="9693" y="4727"/>
                  </a:lnTo>
                  <a:cubicBezTo>
                    <a:pt x="9859" y="4894"/>
                    <a:pt x="10062" y="4989"/>
                    <a:pt x="10300" y="4989"/>
                  </a:cubicBezTo>
                  <a:cubicBezTo>
                    <a:pt x="10526" y="4989"/>
                    <a:pt x="10752" y="4894"/>
                    <a:pt x="10907" y="4727"/>
                  </a:cubicBezTo>
                  <a:lnTo>
                    <a:pt x="11050" y="4596"/>
                  </a:lnTo>
                  <a:close/>
                  <a:moveTo>
                    <a:pt x="2632" y="8108"/>
                  </a:moveTo>
                  <a:lnTo>
                    <a:pt x="2632" y="8573"/>
                  </a:lnTo>
                  <a:lnTo>
                    <a:pt x="846" y="8573"/>
                  </a:lnTo>
                  <a:lnTo>
                    <a:pt x="846" y="8108"/>
                  </a:lnTo>
                  <a:close/>
                  <a:moveTo>
                    <a:pt x="13157" y="8108"/>
                  </a:moveTo>
                  <a:lnTo>
                    <a:pt x="13157" y="8573"/>
                  </a:lnTo>
                  <a:lnTo>
                    <a:pt x="5668" y="8573"/>
                  </a:lnTo>
                  <a:lnTo>
                    <a:pt x="5668" y="8108"/>
                  </a:lnTo>
                  <a:close/>
                  <a:moveTo>
                    <a:pt x="5049" y="5906"/>
                  </a:moveTo>
                  <a:cubicBezTo>
                    <a:pt x="5180" y="5906"/>
                    <a:pt x="5287" y="6013"/>
                    <a:pt x="5287" y="6144"/>
                  </a:cubicBezTo>
                  <a:lnTo>
                    <a:pt x="5287" y="9001"/>
                  </a:lnTo>
                  <a:lnTo>
                    <a:pt x="3049" y="9001"/>
                  </a:lnTo>
                  <a:lnTo>
                    <a:pt x="3049" y="6144"/>
                  </a:lnTo>
                  <a:cubicBezTo>
                    <a:pt x="3049" y="6013"/>
                    <a:pt x="3156" y="5906"/>
                    <a:pt x="3287" y="5906"/>
                  </a:cubicBezTo>
                  <a:close/>
                  <a:moveTo>
                    <a:pt x="4168" y="0"/>
                  </a:moveTo>
                  <a:cubicBezTo>
                    <a:pt x="3239" y="0"/>
                    <a:pt x="2501" y="738"/>
                    <a:pt x="2430" y="1738"/>
                  </a:cubicBezTo>
                  <a:cubicBezTo>
                    <a:pt x="2394" y="2155"/>
                    <a:pt x="2263" y="2989"/>
                    <a:pt x="2084" y="3477"/>
                  </a:cubicBezTo>
                  <a:cubicBezTo>
                    <a:pt x="2037" y="3584"/>
                    <a:pt x="2049" y="3703"/>
                    <a:pt x="2096" y="3810"/>
                  </a:cubicBezTo>
                  <a:cubicBezTo>
                    <a:pt x="2144" y="3905"/>
                    <a:pt x="2239" y="3989"/>
                    <a:pt x="2334" y="4024"/>
                  </a:cubicBezTo>
                  <a:cubicBezTo>
                    <a:pt x="2513" y="4084"/>
                    <a:pt x="2811" y="4179"/>
                    <a:pt x="3156" y="4251"/>
                  </a:cubicBezTo>
                  <a:cubicBezTo>
                    <a:pt x="3144" y="4251"/>
                    <a:pt x="3144" y="4251"/>
                    <a:pt x="3120" y="4263"/>
                  </a:cubicBezTo>
                  <a:lnTo>
                    <a:pt x="2382" y="4477"/>
                  </a:lnTo>
                  <a:cubicBezTo>
                    <a:pt x="2013" y="4584"/>
                    <a:pt x="1751" y="4917"/>
                    <a:pt x="1751" y="5310"/>
                  </a:cubicBezTo>
                  <a:lnTo>
                    <a:pt x="1751" y="7227"/>
                  </a:lnTo>
                  <a:cubicBezTo>
                    <a:pt x="1751" y="7394"/>
                    <a:pt x="1799" y="7561"/>
                    <a:pt x="1894" y="7680"/>
                  </a:cubicBezTo>
                  <a:lnTo>
                    <a:pt x="203" y="7680"/>
                  </a:lnTo>
                  <a:cubicBezTo>
                    <a:pt x="84" y="7680"/>
                    <a:pt x="1" y="7763"/>
                    <a:pt x="1" y="7882"/>
                  </a:cubicBezTo>
                  <a:cubicBezTo>
                    <a:pt x="1" y="8001"/>
                    <a:pt x="84" y="8096"/>
                    <a:pt x="203" y="8096"/>
                  </a:cubicBezTo>
                  <a:lnTo>
                    <a:pt x="441" y="8096"/>
                  </a:lnTo>
                  <a:lnTo>
                    <a:pt x="441" y="10073"/>
                  </a:lnTo>
                  <a:cubicBezTo>
                    <a:pt x="441" y="10192"/>
                    <a:pt x="537" y="10275"/>
                    <a:pt x="656" y="10275"/>
                  </a:cubicBezTo>
                  <a:cubicBezTo>
                    <a:pt x="775" y="10275"/>
                    <a:pt x="858" y="10192"/>
                    <a:pt x="858" y="10073"/>
                  </a:cubicBezTo>
                  <a:lnTo>
                    <a:pt x="858" y="8954"/>
                  </a:lnTo>
                  <a:lnTo>
                    <a:pt x="2644" y="8954"/>
                  </a:lnTo>
                  <a:lnTo>
                    <a:pt x="2644" y="10073"/>
                  </a:lnTo>
                  <a:cubicBezTo>
                    <a:pt x="2644" y="10192"/>
                    <a:pt x="2739" y="10275"/>
                    <a:pt x="2858" y="10275"/>
                  </a:cubicBezTo>
                  <a:cubicBezTo>
                    <a:pt x="2977" y="10275"/>
                    <a:pt x="3073" y="10192"/>
                    <a:pt x="3073" y="10073"/>
                  </a:cubicBezTo>
                  <a:lnTo>
                    <a:pt x="3073" y="9406"/>
                  </a:lnTo>
                  <a:lnTo>
                    <a:pt x="5287" y="9406"/>
                  </a:lnTo>
                  <a:lnTo>
                    <a:pt x="5287" y="10073"/>
                  </a:lnTo>
                  <a:cubicBezTo>
                    <a:pt x="5287" y="10192"/>
                    <a:pt x="5371" y="10275"/>
                    <a:pt x="5490" y="10275"/>
                  </a:cubicBezTo>
                  <a:cubicBezTo>
                    <a:pt x="5609" y="10275"/>
                    <a:pt x="5704" y="10192"/>
                    <a:pt x="5704" y="10073"/>
                  </a:cubicBezTo>
                  <a:lnTo>
                    <a:pt x="5704" y="8954"/>
                  </a:lnTo>
                  <a:lnTo>
                    <a:pt x="13169" y="8954"/>
                  </a:lnTo>
                  <a:lnTo>
                    <a:pt x="13169" y="10073"/>
                  </a:lnTo>
                  <a:cubicBezTo>
                    <a:pt x="13169" y="10192"/>
                    <a:pt x="13264" y="10275"/>
                    <a:pt x="13383" y="10275"/>
                  </a:cubicBezTo>
                  <a:cubicBezTo>
                    <a:pt x="13503" y="10275"/>
                    <a:pt x="13586" y="10192"/>
                    <a:pt x="13586" y="10073"/>
                  </a:cubicBezTo>
                  <a:lnTo>
                    <a:pt x="13586" y="8096"/>
                  </a:lnTo>
                  <a:lnTo>
                    <a:pt x="13824" y="8096"/>
                  </a:lnTo>
                  <a:cubicBezTo>
                    <a:pt x="13943" y="8096"/>
                    <a:pt x="14038" y="8001"/>
                    <a:pt x="14038" y="7882"/>
                  </a:cubicBezTo>
                  <a:cubicBezTo>
                    <a:pt x="14003" y="7787"/>
                    <a:pt x="13919" y="7692"/>
                    <a:pt x="13800" y="7692"/>
                  </a:cubicBezTo>
                  <a:lnTo>
                    <a:pt x="12562" y="7692"/>
                  </a:lnTo>
                  <a:cubicBezTo>
                    <a:pt x="12633" y="7561"/>
                    <a:pt x="12693" y="7406"/>
                    <a:pt x="12693" y="7251"/>
                  </a:cubicBezTo>
                  <a:lnTo>
                    <a:pt x="12693" y="5322"/>
                  </a:lnTo>
                  <a:cubicBezTo>
                    <a:pt x="12693" y="4941"/>
                    <a:pt x="12443" y="4596"/>
                    <a:pt x="12074" y="4489"/>
                  </a:cubicBezTo>
                  <a:lnTo>
                    <a:pt x="11324" y="4286"/>
                  </a:lnTo>
                  <a:cubicBezTo>
                    <a:pt x="11228" y="4251"/>
                    <a:pt x="11169" y="4167"/>
                    <a:pt x="11169" y="4060"/>
                  </a:cubicBezTo>
                  <a:lnTo>
                    <a:pt x="11169" y="3893"/>
                  </a:lnTo>
                  <a:cubicBezTo>
                    <a:pt x="11240" y="3858"/>
                    <a:pt x="11300" y="3798"/>
                    <a:pt x="11359" y="3739"/>
                  </a:cubicBezTo>
                  <a:cubicBezTo>
                    <a:pt x="11657" y="3453"/>
                    <a:pt x="11824" y="3060"/>
                    <a:pt x="11824" y="2643"/>
                  </a:cubicBezTo>
                  <a:lnTo>
                    <a:pt x="11824" y="2262"/>
                  </a:lnTo>
                  <a:lnTo>
                    <a:pt x="11895" y="2096"/>
                  </a:lnTo>
                  <a:cubicBezTo>
                    <a:pt x="11979" y="1917"/>
                    <a:pt x="12026" y="1703"/>
                    <a:pt x="12026" y="1512"/>
                  </a:cubicBezTo>
                  <a:lnTo>
                    <a:pt x="12026" y="453"/>
                  </a:lnTo>
                  <a:cubicBezTo>
                    <a:pt x="12026" y="333"/>
                    <a:pt x="11943" y="250"/>
                    <a:pt x="11824" y="250"/>
                  </a:cubicBezTo>
                  <a:lnTo>
                    <a:pt x="9859" y="250"/>
                  </a:lnTo>
                  <a:cubicBezTo>
                    <a:pt x="9145" y="250"/>
                    <a:pt x="8561" y="834"/>
                    <a:pt x="8561" y="1548"/>
                  </a:cubicBezTo>
                  <a:lnTo>
                    <a:pt x="8561" y="1560"/>
                  </a:lnTo>
                  <a:cubicBezTo>
                    <a:pt x="8561" y="1727"/>
                    <a:pt x="8597" y="1881"/>
                    <a:pt x="8680" y="2036"/>
                  </a:cubicBezTo>
                  <a:lnTo>
                    <a:pt x="8788" y="2238"/>
                  </a:lnTo>
                  <a:lnTo>
                    <a:pt x="8788" y="2572"/>
                  </a:lnTo>
                  <a:cubicBezTo>
                    <a:pt x="8788" y="3108"/>
                    <a:pt x="9050" y="3584"/>
                    <a:pt x="9442" y="3870"/>
                  </a:cubicBezTo>
                  <a:lnTo>
                    <a:pt x="9442" y="4048"/>
                  </a:lnTo>
                  <a:cubicBezTo>
                    <a:pt x="9442" y="4143"/>
                    <a:pt x="9359" y="4239"/>
                    <a:pt x="9276" y="4263"/>
                  </a:cubicBezTo>
                  <a:lnTo>
                    <a:pt x="8526" y="4477"/>
                  </a:lnTo>
                  <a:cubicBezTo>
                    <a:pt x="8157" y="4584"/>
                    <a:pt x="7907" y="4917"/>
                    <a:pt x="7907" y="5310"/>
                  </a:cubicBezTo>
                  <a:lnTo>
                    <a:pt x="7907" y="5489"/>
                  </a:lnTo>
                  <a:lnTo>
                    <a:pt x="7895" y="5489"/>
                  </a:lnTo>
                  <a:cubicBezTo>
                    <a:pt x="7657" y="5489"/>
                    <a:pt x="7478" y="5679"/>
                    <a:pt x="7478" y="5906"/>
                  </a:cubicBezTo>
                  <a:lnTo>
                    <a:pt x="7478" y="7656"/>
                  </a:lnTo>
                  <a:lnTo>
                    <a:pt x="7478" y="7680"/>
                  </a:lnTo>
                  <a:lnTo>
                    <a:pt x="6442" y="7680"/>
                  </a:lnTo>
                  <a:cubicBezTo>
                    <a:pt x="6525" y="7537"/>
                    <a:pt x="6585" y="7394"/>
                    <a:pt x="6585" y="7227"/>
                  </a:cubicBezTo>
                  <a:lnTo>
                    <a:pt x="6585" y="5310"/>
                  </a:lnTo>
                  <a:cubicBezTo>
                    <a:pt x="6585" y="4917"/>
                    <a:pt x="6323" y="4584"/>
                    <a:pt x="5954" y="4477"/>
                  </a:cubicBezTo>
                  <a:lnTo>
                    <a:pt x="5216" y="4263"/>
                  </a:lnTo>
                  <a:cubicBezTo>
                    <a:pt x="5192" y="4263"/>
                    <a:pt x="5192" y="4263"/>
                    <a:pt x="5180" y="4251"/>
                  </a:cubicBezTo>
                  <a:cubicBezTo>
                    <a:pt x="5537" y="4179"/>
                    <a:pt x="5823" y="4084"/>
                    <a:pt x="6002" y="4024"/>
                  </a:cubicBezTo>
                  <a:cubicBezTo>
                    <a:pt x="6109" y="3989"/>
                    <a:pt x="6192" y="3905"/>
                    <a:pt x="6240" y="3810"/>
                  </a:cubicBezTo>
                  <a:cubicBezTo>
                    <a:pt x="6287" y="3703"/>
                    <a:pt x="6299" y="3596"/>
                    <a:pt x="6252" y="3477"/>
                  </a:cubicBezTo>
                  <a:cubicBezTo>
                    <a:pt x="6073" y="2977"/>
                    <a:pt x="5942" y="2143"/>
                    <a:pt x="5906" y="1738"/>
                  </a:cubicBezTo>
                  <a:cubicBezTo>
                    <a:pt x="5835" y="738"/>
                    <a:pt x="5097" y="0"/>
                    <a:pt x="4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61"/>
            <p:cNvSpPr/>
            <p:nvPr/>
          </p:nvSpPr>
          <p:spPr>
            <a:xfrm>
              <a:off x="6019323" y="2641653"/>
              <a:ext cx="13272" cy="13272"/>
            </a:xfrm>
            <a:custGeom>
              <a:rect b="b" l="l" r="r" t="t"/>
              <a:pathLst>
                <a:path extrusionOk="0" h="417" w="417">
                  <a:moveTo>
                    <a:pt x="202" y="0"/>
                  </a:moveTo>
                  <a:cubicBezTo>
                    <a:pt x="95" y="0"/>
                    <a:pt x="0" y="84"/>
                    <a:pt x="0" y="203"/>
                  </a:cubicBezTo>
                  <a:cubicBezTo>
                    <a:pt x="0" y="322"/>
                    <a:pt x="95" y="417"/>
                    <a:pt x="202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84"/>
                    <a:pt x="322" y="0"/>
                    <a:pt x="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2" name="Google Shape;582;p61"/>
          <p:cNvGrpSpPr/>
          <p:nvPr/>
        </p:nvGrpSpPr>
        <p:grpSpPr>
          <a:xfrm>
            <a:off x="2687027" y="3058682"/>
            <a:ext cx="397836" cy="327435"/>
            <a:chOff x="6849393" y="3733994"/>
            <a:chExt cx="355053" cy="248038"/>
          </a:xfrm>
        </p:grpSpPr>
        <p:sp>
          <p:nvSpPr>
            <p:cNvPr id="583" name="Google Shape;583;p61"/>
            <p:cNvSpPr/>
            <p:nvPr/>
          </p:nvSpPr>
          <p:spPr>
            <a:xfrm>
              <a:off x="6849393" y="3733994"/>
              <a:ext cx="355053" cy="248038"/>
            </a:xfrm>
            <a:custGeom>
              <a:rect b="b" l="l" r="r" t="t"/>
              <a:pathLst>
                <a:path extrusionOk="0" h="7811" w="11181">
                  <a:moveTo>
                    <a:pt x="10800" y="357"/>
                  </a:moveTo>
                  <a:cubicBezTo>
                    <a:pt x="10800" y="357"/>
                    <a:pt x="10823" y="357"/>
                    <a:pt x="10823" y="369"/>
                  </a:cubicBezTo>
                  <a:lnTo>
                    <a:pt x="10823" y="5227"/>
                  </a:lnTo>
                  <a:lnTo>
                    <a:pt x="346" y="5239"/>
                  </a:lnTo>
                  <a:cubicBezTo>
                    <a:pt x="346" y="5239"/>
                    <a:pt x="334" y="5239"/>
                    <a:pt x="334" y="5227"/>
                  </a:cubicBezTo>
                  <a:lnTo>
                    <a:pt x="334" y="369"/>
                  </a:lnTo>
                  <a:cubicBezTo>
                    <a:pt x="334" y="369"/>
                    <a:pt x="334" y="357"/>
                    <a:pt x="346" y="357"/>
                  </a:cubicBezTo>
                  <a:close/>
                  <a:moveTo>
                    <a:pt x="10835" y="5572"/>
                  </a:moveTo>
                  <a:lnTo>
                    <a:pt x="10823" y="5977"/>
                  </a:lnTo>
                  <a:lnTo>
                    <a:pt x="10252" y="5977"/>
                  </a:lnTo>
                  <a:cubicBezTo>
                    <a:pt x="10169" y="5977"/>
                    <a:pt x="10073" y="6060"/>
                    <a:pt x="10073" y="6156"/>
                  </a:cubicBezTo>
                  <a:cubicBezTo>
                    <a:pt x="10073" y="6263"/>
                    <a:pt x="10157" y="6334"/>
                    <a:pt x="10252" y="6334"/>
                  </a:cubicBezTo>
                  <a:lnTo>
                    <a:pt x="10823" y="6334"/>
                  </a:lnTo>
                  <a:lnTo>
                    <a:pt x="10823" y="6739"/>
                  </a:lnTo>
                  <a:lnTo>
                    <a:pt x="8014" y="6739"/>
                  </a:lnTo>
                  <a:cubicBezTo>
                    <a:pt x="7918" y="6739"/>
                    <a:pt x="7823" y="6811"/>
                    <a:pt x="7823" y="6918"/>
                  </a:cubicBezTo>
                  <a:cubicBezTo>
                    <a:pt x="7823" y="7013"/>
                    <a:pt x="7906" y="7096"/>
                    <a:pt x="8014" y="7096"/>
                  </a:cubicBezTo>
                  <a:lnTo>
                    <a:pt x="10823" y="7096"/>
                  </a:lnTo>
                  <a:lnTo>
                    <a:pt x="10823" y="7489"/>
                  </a:lnTo>
                  <a:cubicBezTo>
                    <a:pt x="10823" y="7489"/>
                    <a:pt x="10823" y="7501"/>
                    <a:pt x="10812" y="7501"/>
                  </a:cubicBezTo>
                  <a:lnTo>
                    <a:pt x="358" y="7501"/>
                  </a:lnTo>
                  <a:cubicBezTo>
                    <a:pt x="358" y="7501"/>
                    <a:pt x="346" y="7501"/>
                    <a:pt x="346" y="7489"/>
                  </a:cubicBezTo>
                  <a:lnTo>
                    <a:pt x="346" y="7096"/>
                  </a:lnTo>
                  <a:lnTo>
                    <a:pt x="7263" y="7096"/>
                  </a:lnTo>
                  <a:cubicBezTo>
                    <a:pt x="7359" y="7096"/>
                    <a:pt x="7442" y="7025"/>
                    <a:pt x="7442" y="6918"/>
                  </a:cubicBezTo>
                  <a:cubicBezTo>
                    <a:pt x="7442" y="6834"/>
                    <a:pt x="7371" y="6739"/>
                    <a:pt x="7263" y="6739"/>
                  </a:cubicBezTo>
                  <a:lnTo>
                    <a:pt x="346" y="6739"/>
                  </a:lnTo>
                  <a:lnTo>
                    <a:pt x="346" y="6334"/>
                  </a:lnTo>
                  <a:lnTo>
                    <a:pt x="9514" y="6334"/>
                  </a:lnTo>
                  <a:cubicBezTo>
                    <a:pt x="9597" y="6334"/>
                    <a:pt x="9692" y="6263"/>
                    <a:pt x="9692" y="6156"/>
                  </a:cubicBezTo>
                  <a:cubicBezTo>
                    <a:pt x="9692" y="6072"/>
                    <a:pt x="9621" y="5977"/>
                    <a:pt x="9514" y="5977"/>
                  </a:cubicBezTo>
                  <a:lnTo>
                    <a:pt x="346" y="5977"/>
                  </a:lnTo>
                  <a:lnTo>
                    <a:pt x="346" y="5572"/>
                  </a:lnTo>
                  <a:close/>
                  <a:moveTo>
                    <a:pt x="358" y="0"/>
                  </a:moveTo>
                  <a:cubicBezTo>
                    <a:pt x="167" y="0"/>
                    <a:pt x="1" y="167"/>
                    <a:pt x="1" y="357"/>
                  </a:cubicBezTo>
                  <a:lnTo>
                    <a:pt x="1" y="7453"/>
                  </a:lnTo>
                  <a:cubicBezTo>
                    <a:pt x="1" y="7644"/>
                    <a:pt x="167" y="7811"/>
                    <a:pt x="358" y="7811"/>
                  </a:cubicBezTo>
                  <a:lnTo>
                    <a:pt x="10823" y="7811"/>
                  </a:lnTo>
                  <a:cubicBezTo>
                    <a:pt x="11014" y="7811"/>
                    <a:pt x="11181" y="7644"/>
                    <a:pt x="11181" y="7453"/>
                  </a:cubicBezTo>
                  <a:lnTo>
                    <a:pt x="11181" y="357"/>
                  </a:lnTo>
                  <a:cubicBezTo>
                    <a:pt x="11181" y="167"/>
                    <a:pt x="11014" y="0"/>
                    <a:pt x="10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61"/>
            <p:cNvSpPr/>
            <p:nvPr/>
          </p:nvSpPr>
          <p:spPr>
            <a:xfrm>
              <a:off x="7080411" y="3758192"/>
              <a:ext cx="100219" cy="129687"/>
            </a:xfrm>
            <a:custGeom>
              <a:rect b="b" l="l" r="r" t="t"/>
              <a:pathLst>
                <a:path extrusionOk="0" h="4084" w="3156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74"/>
                    <a:pt x="84" y="357"/>
                    <a:pt x="179" y="357"/>
                  </a:cubicBezTo>
                  <a:lnTo>
                    <a:pt x="2072" y="357"/>
                  </a:lnTo>
                  <a:cubicBezTo>
                    <a:pt x="2144" y="726"/>
                    <a:pt x="2429" y="1012"/>
                    <a:pt x="2798" y="1084"/>
                  </a:cubicBezTo>
                  <a:lnTo>
                    <a:pt x="2798" y="3001"/>
                  </a:lnTo>
                  <a:cubicBezTo>
                    <a:pt x="2429" y="3072"/>
                    <a:pt x="2144" y="3358"/>
                    <a:pt x="2072" y="3727"/>
                  </a:cubicBezTo>
                  <a:lnTo>
                    <a:pt x="179" y="3727"/>
                  </a:lnTo>
                  <a:cubicBezTo>
                    <a:pt x="96" y="3727"/>
                    <a:pt x="0" y="3810"/>
                    <a:pt x="0" y="3905"/>
                  </a:cubicBezTo>
                  <a:cubicBezTo>
                    <a:pt x="0" y="4013"/>
                    <a:pt x="84" y="4084"/>
                    <a:pt x="179" y="4084"/>
                  </a:cubicBezTo>
                  <a:lnTo>
                    <a:pt x="2239" y="4084"/>
                  </a:lnTo>
                  <a:cubicBezTo>
                    <a:pt x="2322" y="4084"/>
                    <a:pt x="2417" y="4013"/>
                    <a:pt x="2417" y="3905"/>
                  </a:cubicBezTo>
                  <a:cubicBezTo>
                    <a:pt x="2417" y="3596"/>
                    <a:pt x="2667" y="3346"/>
                    <a:pt x="2977" y="3346"/>
                  </a:cubicBezTo>
                  <a:cubicBezTo>
                    <a:pt x="3072" y="3346"/>
                    <a:pt x="3156" y="3274"/>
                    <a:pt x="3156" y="3167"/>
                  </a:cubicBezTo>
                  <a:lnTo>
                    <a:pt x="3156" y="917"/>
                  </a:lnTo>
                  <a:cubicBezTo>
                    <a:pt x="3156" y="810"/>
                    <a:pt x="3072" y="738"/>
                    <a:pt x="2977" y="738"/>
                  </a:cubicBezTo>
                  <a:cubicBezTo>
                    <a:pt x="2667" y="738"/>
                    <a:pt x="2417" y="488"/>
                    <a:pt x="2417" y="179"/>
                  </a:cubicBezTo>
                  <a:cubicBezTo>
                    <a:pt x="2417" y="83"/>
                    <a:pt x="2346" y="0"/>
                    <a:pt x="2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61"/>
            <p:cNvSpPr/>
            <p:nvPr/>
          </p:nvSpPr>
          <p:spPr>
            <a:xfrm>
              <a:off x="6873209" y="3757811"/>
              <a:ext cx="100219" cy="130068"/>
            </a:xfrm>
            <a:custGeom>
              <a:rect b="b" l="l" r="r" t="t"/>
              <a:pathLst>
                <a:path extrusionOk="0" h="4096" w="3156">
                  <a:moveTo>
                    <a:pt x="918" y="0"/>
                  </a:moveTo>
                  <a:cubicBezTo>
                    <a:pt x="834" y="0"/>
                    <a:pt x="739" y="84"/>
                    <a:pt x="739" y="191"/>
                  </a:cubicBezTo>
                  <a:cubicBezTo>
                    <a:pt x="739" y="500"/>
                    <a:pt x="489" y="750"/>
                    <a:pt x="179" y="750"/>
                  </a:cubicBezTo>
                  <a:cubicBezTo>
                    <a:pt x="84" y="750"/>
                    <a:pt x="1" y="822"/>
                    <a:pt x="1" y="929"/>
                  </a:cubicBezTo>
                  <a:lnTo>
                    <a:pt x="1" y="3179"/>
                  </a:lnTo>
                  <a:cubicBezTo>
                    <a:pt x="1" y="3263"/>
                    <a:pt x="72" y="3358"/>
                    <a:pt x="179" y="3358"/>
                  </a:cubicBezTo>
                  <a:cubicBezTo>
                    <a:pt x="489" y="3358"/>
                    <a:pt x="739" y="3608"/>
                    <a:pt x="739" y="3917"/>
                  </a:cubicBezTo>
                  <a:cubicBezTo>
                    <a:pt x="739" y="4013"/>
                    <a:pt x="810" y="4096"/>
                    <a:pt x="918" y="4096"/>
                  </a:cubicBezTo>
                  <a:lnTo>
                    <a:pt x="2977" y="4096"/>
                  </a:lnTo>
                  <a:cubicBezTo>
                    <a:pt x="3061" y="4096"/>
                    <a:pt x="3156" y="4025"/>
                    <a:pt x="3156" y="3917"/>
                  </a:cubicBezTo>
                  <a:cubicBezTo>
                    <a:pt x="3132" y="3822"/>
                    <a:pt x="3061" y="3739"/>
                    <a:pt x="2977" y="3739"/>
                  </a:cubicBezTo>
                  <a:lnTo>
                    <a:pt x="1084" y="3739"/>
                  </a:lnTo>
                  <a:cubicBezTo>
                    <a:pt x="1013" y="3370"/>
                    <a:pt x="727" y="3084"/>
                    <a:pt x="346" y="3013"/>
                  </a:cubicBezTo>
                  <a:lnTo>
                    <a:pt x="346" y="1096"/>
                  </a:lnTo>
                  <a:cubicBezTo>
                    <a:pt x="727" y="1024"/>
                    <a:pt x="1013" y="738"/>
                    <a:pt x="1084" y="369"/>
                  </a:cubicBezTo>
                  <a:lnTo>
                    <a:pt x="2977" y="369"/>
                  </a:lnTo>
                  <a:cubicBezTo>
                    <a:pt x="3061" y="369"/>
                    <a:pt x="3156" y="286"/>
                    <a:pt x="3156" y="191"/>
                  </a:cubicBezTo>
                  <a:cubicBezTo>
                    <a:pt x="3156" y="95"/>
                    <a:pt x="3073" y="0"/>
                    <a:pt x="29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61"/>
            <p:cNvSpPr/>
            <p:nvPr/>
          </p:nvSpPr>
          <p:spPr>
            <a:xfrm>
              <a:off x="6962060" y="3758192"/>
              <a:ext cx="129338" cy="129338"/>
            </a:xfrm>
            <a:custGeom>
              <a:rect b="b" l="l" r="r" t="t"/>
              <a:pathLst>
                <a:path extrusionOk="0" h="4073" w="4073">
                  <a:moveTo>
                    <a:pt x="2037" y="334"/>
                  </a:moveTo>
                  <a:cubicBezTo>
                    <a:pt x="2977" y="334"/>
                    <a:pt x="3727" y="1096"/>
                    <a:pt x="3727" y="2036"/>
                  </a:cubicBezTo>
                  <a:cubicBezTo>
                    <a:pt x="3727" y="2977"/>
                    <a:pt x="2977" y="3727"/>
                    <a:pt x="2037" y="3727"/>
                  </a:cubicBezTo>
                  <a:cubicBezTo>
                    <a:pt x="1096" y="3727"/>
                    <a:pt x="334" y="2977"/>
                    <a:pt x="334" y="2036"/>
                  </a:cubicBezTo>
                  <a:cubicBezTo>
                    <a:pt x="334" y="1096"/>
                    <a:pt x="1096" y="334"/>
                    <a:pt x="2037" y="334"/>
                  </a:cubicBezTo>
                  <a:close/>
                  <a:moveTo>
                    <a:pt x="2037" y="0"/>
                  </a:moveTo>
                  <a:cubicBezTo>
                    <a:pt x="906" y="0"/>
                    <a:pt x="1" y="917"/>
                    <a:pt x="1" y="2036"/>
                  </a:cubicBezTo>
                  <a:cubicBezTo>
                    <a:pt x="1" y="3155"/>
                    <a:pt x="918" y="4072"/>
                    <a:pt x="2037" y="4072"/>
                  </a:cubicBezTo>
                  <a:cubicBezTo>
                    <a:pt x="3156" y="4072"/>
                    <a:pt x="4073" y="3155"/>
                    <a:pt x="4073" y="2036"/>
                  </a:cubicBezTo>
                  <a:cubicBezTo>
                    <a:pt x="4073" y="905"/>
                    <a:pt x="3168" y="0"/>
                    <a:pt x="2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61"/>
            <p:cNvSpPr/>
            <p:nvPr/>
          </p:nvSpPr>
          <p:spPr>
            <a:xfrm>
              <a:off x="6997244" y="3781627"/>
              <a:ext cx="59382" cy="82436"/>
            </a:xfrm>
            <a:custGeom>
              <a:rect b="b" l="l" r="r" t="t"/>
              <a:pathLst>
                <a:path extrusionOk="0" h="2596" w="1870">
                  <a:moveTo>
                    <a:pt x="750" y="536"/>
                  </a:moveTo>
                  <a:lnTo>
                    <a:pt x="750" y="1060"/>
                  </a:lnTo>
                  <a:cubicBezTo>
                    <a:pt x="452" y="965"/>
                    <a:pt x="345" y="881"/>
                    <a:pt x="345" y="762"/>
                  </a:cubicBezTo>
                  <a:cubicBezTo>
                    <a:pt x="345" y="691"/>
                    <a:pt x="500" y="584"/>
                    <a:pt x="750" y="536"/>
                  </a:cubicBezTo>
                  <a:close/>
                  <a:moveTo>
                    <a:pt x="1107" y="1524"/>
                  </a:moveTo>
                  <a:cubicBezTo>
                    <a:pt x="1405" y="1608"/>
                    <a:pt x="1512" y="1703"/>
                    <a:pt x="1512" y="1822"/>
                  </a:cubicBezTo>
                  <a:cubicBezTo>
                    <a:pt x="1512" y="1893"/>
                    <a:pt x="1357" y="2001"/>
                    <a:pt x="1107" y="2036"/>
                  </a:cubicBezTo>
                  <a:lnTo>
                    <a:pt x="1107" y="1524"/>
                  </a:lnTo>
                  <a:close/>
                  <a:moveTo>
                    <a:pt x="941" y="0"/>
                  </a:moveTo>
                  <a:cubicBezTo>
                    <a:pt x="857" y="0"/>
                    <a:pt x="762" y="72"/>
                    <a:pt x="762" y="179"/>
                  </a:cubicBezTo>
                  <a:lnTo>
                    <a:pt x="762" y="191"/>
                  </a:lnTo>
                  <a:cubicBezTo>
                    <a:pt x="333" y="238"/>
                    <a:pt x="24" y="477"/>
                    <a:pt x="24" y="774"/>
                  </a:cubicBezTo>
                  <a:cubicBezTo>
                    <a:pt x="24" y="1191"/>
                    <a:pt x="441" y="1346"/>
                    <a:pt x="762" y="1429"/>
                  </a:cubicBezTo>
                  <a:lnTo>
                    <a:pt x="762" y="2036"/>
                  </a:lnTo>
                  <a:cubicBezTo>
                    <a:pt x="512" y="2001"/>
                    <a:pt x="357" y="1893"/>
                    <a:pt x="357" y="1822"/>
                  </a:cubicBezTo>
                  <a:cubicBezTo>
                    <a:pt x="357" y="1727"/>
                    <a:pt x="286" y="1643"/>
                    <a:pt x="179" y="1643"/>
                  </a:cubicBezTo>
                  <a:cubicBezTo>
                    <a:pt x="83" y="1643"/>
                    <a:pt x="0" y="1715"/>
                    <a:pt x="0" y="1822"/>
                  </a:cubicBezTo>
                  <a:cubicBezTo>
                    <a:pt x="0" y="2120"/>
                    <a:pt x="310" y="2334"/>
                    <a:pt x="750" y="2393"/>
                  </a:cubicBezTo>
                  <a:lnTo>
                    <a:pt x="750" y="2417"/>
                  </a:lnTo>
                  <a:cubicBezTo>
                    <a:pt x="750" y="2501"/>
                    <a:pt x="822" y="2596"/>
                    <a:pt x="929" y="2596"/>
                  </a:cubicBezTo>
                  <a:cubicBezTo>
                    <a:pt x="1036" y="2596"/>
                    <a:pt x="1107" y="2513"/>
                    <a:pt x="1107" y="2417"/>
                  </a:cubicBezTo>
                  <a:lnTo>
                    <a:pt x="1107" y="2393"/>
                  </a:lnTo>
                  <a:cubicBezTo>
                    <a:pt x="1536" y="2358"/>
                    <a:pt x="1845" y="2120"/>
                    <a:pt x="1845" y="1822"/>
                  </a:cubicBezTo>
                  <a:cubicBezTo>
                    <a:pt x="1845" y="1417"/>
                    <a:pt x="1453" y="1250"/>
                    <a:pt x="1107" y="1167"/>
                  </a:cubicBezTo>
                  <a:lnTo>
                    <a:pt x="1107" y="548"/>
                  </a:lnTo>
                  <a:cubicBezTo>
                    <a:pt x="1357" y="596"/>
                    <a:pt x="1512" y="703"/>
                    <a:pt x="1512" y="774"/>
                  </a:cubicBezTo>
                  <a:cubicBezTo>
                    <a:pt x="1512" y="869"/>
                    <a:pt x="1584" y="953"/>
                    <a:pt x="1691" y="953"/>
                  </a:cubicBezTo>
                  <a:cubicBezTo>
                    <a:pt x="1774" y="953"/>
                    <a:pt x="1869" y="881"/>
                    <a:pt x="1869" y="774"/>
                  </a:cubicBezTo>
                  <a:cubicBezTo>
                    <a:pt x="1869" y="477"/>
                    <a:pt x="1548" y="250"/>
                    <a:pt x="1119" y="191"/>
                  </a:cubicBezTo>
                  <a:lnTo>
                    <a:pt x="1119" y="179"/>
                  </a:lnTo>
                  <a:cubicBezTo>
                    <a:pt x="1119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8" name="Google Shape;588;p61"/>
          <p:cNvGrpSpPr/>
          <p:nvPr/>
        </p:nvGrpSpPr>
        <p:grpSpPr>
          <a:xfrm>
            <a:off x="6156357" y="3011763"/>
            <a:ext cx="203376" cy="425353"/>
            <a:chOff x="6410063" y="4135124"/>
            <a:chExt cx="159950" cy="364516"/>
          </a:xfrm>
        </p:grpSpPr>
        <p:sp>
          <p:nvSpPr>
            <p:cNvPr id="589" name="Google Shape;589;p61"/>
            <p:cNvSpPr/>
            <p:nvPr/>
          </p:nvSpPr>
          <p:spPr>
            <a:xfrm>
              <a:off x="6493991" y="4299202"/>
              <a:ext cx="36328" cy="200438"/>
            </a:xfrm>
            <a:custGeom>
              <a:rect b="b" l="l" r="r" t="t"/>
              <a:pathLst>
                <a:path extrusionOk="0" h="6312" w="1144">
                  <a:moveTo>
                    <a:pt x="965" y="1"/>
                  </a:moveTo>
                  <a:cubicBezTo>
                    <a:pt x="882" y="1"/>
                    <a:pt x="810" y="72"/>
                    <a:pt x="810" y="168"/>
                  </a:cubicBezTo>
                  <a:lnTo>
                    <a:pt x="810" y="5716"/>
                  </a:lnTo>
                  <a:cubicBezTo>
                    <a:pt x="810" y="5847"/>
                    <a:pt x="703" y="5954"/>
                    <a:pt x="584" y="5966"/>
                  </a:cubicBezTo>
                  <a:cubicBezTo>
                    <a:pt x="453" y="5966"/>
                    <a:pt x="334" y="5859"/>
                    <a:pt x="334" y="5728"/>
                  </a:cubicBezTo>
                  <a:lnTo>
                    <a:pt x="334" y="4656"/>
                  </a:lnTo>
                  <a:cubicBezTo>
                    <a:pt x="334" y="4573"/>
                    <a:pt x="251" y="4490"/>
                    <a:pt x="167" y="4490"/>
                  </a:cubicBezTo>
                  <a:cubicBezTo>
                    <a:pt x="72" y="4490"/>
                    <a:pt x="1" y="4573"/>
                    <a:pt x="1" y="4656"/>
                  </a:cubicBezTo>
                  <a:lnTo>
                    <a:pt x="1" y="5728"/>
                  </a:lnTo>
                  <a:cubicBezTo>
                    <a:pt x="1" y="5966"/>
                    <a:pt x="167" y="6192"/>
                    <a:pt x="394" y="6276"/>
                  </a:cubicBezTo>
                  <a:cubicBezTo>
                    <a:pt x="453" y="6299"/>
                    <a:pt x="525" y="6311"/>
                    <a:pt x="596" y="6311"/>
                  </a:cubicBezTo>
                  <a:cubicBezTo>
                    <a:pt x="906" y="6299"/>
                    <a:pt x="1144" y="6037"/>
                    <a:pt x="1144" y="5728"/>
                  </a:cubicBezTo>
                  <a:lnTo>
                    <a:pt x="1144" y="180"/>
                  </a:lnTo>
                  <a:cubicBezTo>
                    <a:pt x="1144" y="72"/>
                    <a:pt x="1072" y="1"/>
                    <a:pt x="9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61"/>
            <p:cNvSpPr/>
            <p:nvPr/>
          </p:nvSpPr>
          <p:spPr>
            <a:xfrm>
              <a:off x="6454297" y="4135124"/>
              <a:ext cx="71099" cy="71131"/>
            </a:xfrm>
            <a:custGeom>
              <a:rect b="b" l="l" r="r" t="t"/>
              <a:pathLst>
                <a:path extrusionOk="0" h="2240" w="2239">
                  <a:moveTo>
                    <a:pt x="1120" y="346"/>
                  </a:moveTo>
                  <a:cubicBezTo>
                    <a:pt x="1548" y="346"/>
                    <a:pt x="1894" y="679"/>
                    <a:pt x="1894" y="1120"/>
                  </a:cubicBezTo>
                  <a:cubicBezTo>
                    <a:pt x="1894" y="1548"/>
                    <a:pt x="1548" y="1894"/>
                    <a:pt x="1120" y="1894"/>
                  </a:cubicBezTo>
                  <a:cubicBezTo>
                    <a:pt x="691" y="1894"/>
                    <a:pt x="346" y="1548"/>
                    <a:pt x="346" y="1120"/>
                  </a:cubicBezTo>
                  <a:cubicBezTo>
                    <a:pt x="346" y="679"/>
                    <a:pt x="691" y="346"/>
                    <a:pt x="1120" y="346"/>
                  </a:cubicBezTo>
                  <a:close/>
                  <a:moveTo>
                    <a:pt x="1120" y="1"/>
                  </a:moveTo>
                  <a:cubicBezTo>
                    <a:pt x="513" y="1"/>
                    <a:pt x="1" y="513"/>
                    <a:pt x="1" y="1120"/>
                  </a:cubicBezTo>
                  <a:cubicBezTo>
                    <a:pt x="1" y="1727"/>
                    <a:pt x="513" y="2239"/>
                    <a:pt x="1120" y="2239"/>
                  </a:cubicBezTo>
                  <a:cubicBezTo>
                    <a:pt x="1727" y="2239"/>
                    <a:pt x="2239" y="1727"/>
                    <a:pt x="2239" y="1120"/>
                  </a:cubicBezTo>
                  <a:cubicBezTo>
                    <a:pt x="2239" y="513"/>
                    <a:pt x="1727" y="1"/>
                    <a:pt x="1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61"/>
            <p:cNvSpPr/>
            <p:nvPr/>
          </p:nvSpPr>
          <p:spPr>
            <a:xfrm>
              <a:off x="6410063" y="4252712"/>
              <a:ext cx="94566" cy="246927"/>
            </a:xfrm>
            <a:custGeom>
              <a:rect b="b" l="l" r="r" t="t"/>
              <a:pathLst>
                <a:path extrusionOk="0" h="7776" w="2978">
                  <a:moveTo>
                    <a:pt x="1191" y="0"/>
                  </a:moveTo>
                  <a:cubicBezTo>
                    <a:pt x="977" y="0"/>
                    <a:pt x="798" y="179"/>
                    <a:pt x="798" y="393"/>
                  </a:cubicBezTo>
                  <a:lnTo>
                    <a:pt x="798" y="2894"/>
                  </a:lnTo>
                  <a:cubicBezTo>
                    <a:pt x="798" y="3025"/>
                    <a:pt x="691" y="3132"/>
                    <a:pt x="560" y="3132"/>
                  </a:cubicBezTo>
                  <a:cubicBezTo>
                    <a:pt x="429" y="3132"/>
                    <a:pt x="322" y="3025"/>
                    <a:pt x="322" y="2894"/>
                  </a:cubicBezTo>
                  <a:lnTo>
                    <a:pt x="322" y="2275"/>
                  </a:lnTo>
                  <a:cubicBezTo>
                    <a:pt x="322" y="2191"/>
                    <a:pt x="251" y="2120"/>
                    <a:pt x="155" y="2120"/>
                  </a:cubicBezTo>
                  <a:cubicBezTo>
                    <a:pt x="72" y="2120"/>
                    <a:pt x="1" y="2191"/>
                    <a:pt x="1" y="2275"/>
                  </a:cubicBezTo>
                  <a:lnTo>
                    <a:pt x="1" y="2894"/>
                  </a:lnTo>
                  <a:cubicBezTo>
                    <a:pt x="1" y="3203"/>
                    <a:pt x="251" y="3465"/>
                    <a:pt x="572" y="3465"/>
                  </a:cubicBezTo>
                  <a:cubicBezTo>
                    <a:pt x="894" y="3465"/>
                    <a:pt x="1156" y="3215"/>
                    <a:pt x="1156" y="2894"/>
                  </a:cubicBezTo>
                  <a:lnTo>
                    <a:pt x="1156" y="393"/>
                  </a:lnTo>
                  <a:cubicBezTo>
                    <a:pt x="1156" y="358"/>
                    <a:pt x="1191" y="334"/>
                    <a:pt x="1215" y="334"/>
                  </a:cubicBezTo>
                  <a:cubicBezTo>
                    <a:pt x="1251" y="334"/>
                    <a:pt x="1275" y="358"/>
                    <a:pt x="1275" y="393"/>
                  </a:cubicBezTo>
                  <a:lnTo>
                    <a:pt x="1275" y="7192"/>
                  </a:lnTo>
                  <a:cubicBezTo>
                    <a:pt x="1275" y="7501"/>
                    <a:pt x="1525" y="7775"/>
                    <a:pt x="1858" y="7775"/>
                  </a:cubicBezTo>
                  <a:cubicBezTo>
                    <a:pt x="2168" y="7775"/>
                    <a:pt x="2441" y="7513"/>
                    <a:pt x="2441" y="7192"/>
                  </a:cubicBezTo>
                  <a:lnTo>
                    <a:pt x="2441" y="4251"/>
                  </a:lnTo>
                  <a:cubicBezTo>
                    <a:pt x="2441" y="4168"/>
                    <a:pt x="2501" y="4132"/>
                    <a:pt x="2560" y="4132"/>
                  </a:cubicBezTo>
                  <a:cubicBezTo>
                    <a:pt x="2632" y="4132"/>
                    <a:pt x="2680" y="4191"/>
                    <a:pt x="2680" y="4251"/>
                  </a:cubicBezTo>
                  <a:lnTo>
                    <a:pt x="2644" y="5442"/>
                  </a:lnTo>
                  <a:cubicBezTo>
                    <a:pt x="2644" y="5525"/>
                    <a:pt x="2715" y="5596"/>
                    <a:pt x="2810" y="5596"/>
                  </a:cubicBezTo>
                  <a:cubicBezTo>
                    <a:pt x="2894" y="5596"/>
                    <a:pt x="2977" y="5525"/>
                    <a:pt x="2977" y="5442"/>
                  </a:cubicBezTo>
                  <a:lnTo>
                    <a:pt x="2977" y="4251"/>
                  </a:lnTo>
                  <a:cubicBezTo>
                    <a:pt x="2977" y="3989"/>
                    <a:pt x="2763" y="3787"/>
                    <a:pt x="2513" y="3787"/>
                  </a:cubicBezTo>
                  <a:cubicBezTo>
                    <a:pt x="2263" y="3787"/>
                    <a:pt x="2048" y="3989"/>
                    <a:pt x="2048" y="4251"/>
                  </a:cubicBezTo>
                  <a:lnTo>
                    <a:pt x="2048" y="7192"/>
                  </a:lnTo>
                  <a:cubicBezTo>
                    <a:pt x="2048" y="7323"/>
                    <a:pt x="1941" y="7430"/>
                    <a:pt x="1810" y="7430"/>
                  </a:cubicBezTo>
                  <a:cubicBezTo>
                    <a:pt x="1679" y="7430"/>
                    <a:pt x="1572" y="7323"/>
                    <a:pt x="1572" y="7192"/>
                  </a:cubicBezTo>
                  <a:lnTo>
                    <a:pt x="1572" y="393"/>
                  </a:lnTo>
                  <a:cubicBezTo>
                    <a:pt x="1572" y="179"/>
                    <a:pt x="1394" y="0"/>
                    <a:pt x="1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61"/>
            <p:cNvSpPr/>
            <p:nvPr/>
          </p:nvSpPr>
          <p:spPr>
            <a:xfrm>
              <a:off x="6410063" y="4212638"/>
              <a:ext cx="159950" cy="150519"/>
            </a:xfrm>
            <a:custGeom>
              <a:rect b="b" l="l" r="r" t="t"/>
              <a:pathLst>
                <a:path extrusionOk="0" h="4740" w="5037">
                  <a:moveTo>
                    <a:pt x="1429" y="0"/>
                  </a:moveTo>
                  <a:cubicBezTo>
                    <a:pt x="632" y="0"/>
                    <a:pt x="1" y="643"/>
                    <a:pt x="1" y="1429"/>
                  </a:cubicBezTo>
                  <a:lnTo>
                    <a:pt x="1" y="2858"/>
                  </a:lnTo>
                  <a:cubicBezTo>
                    <a:pt x="1" y="2953"/>
                    <a:pt x="72" y="3025"/>
                    <a:pt x="155" y="3025"/>
                  </a:cubicBezTo>
                  <a:cubicBezTo>
                    <a:pt x="251" y="3025"/>
                    <a:pt x="322" y="2953"/>
                    <a:pt x="322" y="2858"/>
                  </a:cubicBezTo>
                  <a:lnTo>
                    <a:pt x="322" y="1429"/>
                  </a:lnTo>
                  <a:cubicBezTo>
                    <a:pt x="322" y="822"/>
                    <a:pt x="810" y="334"/>
                    <a:pt x="1429" y="334"/>
                  </a:cubicBezTo>
                  <a:lnTo>
                    <a:pt x="3608" y="334"/>
                  </a:lnTo>
                  <a:cubicBezTo>
                    <a:pt x="4227" y="334"/>
                    <a:pt x="4715" y="822"/>
                    <a:pt x="4715" y="1429"/>
                  </a:cubicBezTo>
                  <a:lnTo>
                    <a:pt x="4715" y="4144"/>
                  </a:lnTo>
                  <a:cubicBezTo>
                    <a:pt x="4715" y="4275"/>
                    <a:pt x="4608" y="4382"/>
                    <a:pt x="4489" y="4394"/>
                  </a:cubicBezTo>
                  <a:cubicBezTo>
                    <a:pt x="4358" y="4394"/>
                    <a:pt x="4239" y="4287"/>
                    <a:pt x="4239" y="4156"/>
                  </a:cubicBezTo>
                  <a:lnTo>
                    <a:pt x="4239" y="1655"/>
                  </a:lnTo>
                  <a:cubicBezTo>
                    <a:pt x="4239" y="1441"/>
                    <a:pt x="4061" y="1262"/>
                    <a:pt x="3846" y="1262"/>
                  </a:cubicBezTo>
                  <a:cubicBezTo>
                    <a:pt x="3644" y="1262"/>
                    <a:pt x="3465" y="1441"/>
                    <a:pt x="3465" y="1655"/>
                  </a:cubicBezTo>
                  <a:lnTo>
                    <a:pt x="3465" y="2239"/>
                  </a:lnTo>
                  <a:cubicBezTo>
                    <a:pt x="3465" y="2322"/>
                    <a:pt x="3537" y="2394"/>
                    <a:pt x="3632" y="2394"/>
                  </a:cubicBezTo>
                  <a:cubicBezTo>
                    <a:pt x="3715" y="2394"/>
                    <a:pt x="3787" y="2322"/>
                    <a:pt x="3787" y="2239"/>
                  </a:cubicBezTo>
                  <a:lnTo>
                    <a:pt x="3787" y="1655"/>
                  </a:lnTo>
                  <a:cubicBezTo>
                    <a:pt x="3787" y="1620"/>
                    <a:pt x="3814" y="1602"/>
                    <a:pt x="3840" y="1602"/>
                  </a:cubicBezTo>
                  <a:cubicBezTo>
                    <a:pt x="3867" y="1602"/>
                    <a:pt x="3894" y="1620"/>
                    <a:pt x="3894" y="1655"/>
                  </a:cubicBezTo>
                  <a:lnTo>
                    <a:pt x="3894" y="4156"/>
                  </a:lnTo>
                  <a:cubicBezTo>
                    <a:pt x="3894" y="4382"/>
                    <a:pt x="4049" y="4596"/>
                    <a:pt x="4251" y="4691"/>
                  </a:cubicBezTo>
                  <a:cubicBezTo>
                    <a:pt x="4323" y="4715"/>
                    <a:pt x="4406" y="4739"/>
                    <a:pt x="4489" y="4739"/>
                  </a:cubicBezTo>
                  <a:cubicBezTo>
                    <a:pt x="4799" y="4715"/>
                    <a:pt x="5037" y="4465"/>
                    <a:pt x="5037" y="4156"/>
                  </a:cubicBezTo>
                  <a:lnTo>
                    <a:pt x="5037" y="1429"/>
                  </a:lnTo>
                  <a:cubicBezTo>
                    <a:pt x="5037" y="643"/>
                    <a:pt x="4406" y="0"/>
                    <a:pt x="3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62"/>
          <p:cNvSpPr/>
          <p:nvPr/>
        </p:nvSpPr>
        <p:spPr>
          <a:xfrm>
            <a:off x="4685613" y="1367050"/>
            <a:ext cx="3587400" cy="10584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62"/>
          <p:cNvSpPr/>
          <p:nvPr/>
        </p:nvSpPr>
        <p:spPr>
          <a:xfrm>
            <a:off x="4884088" y="1029805"/>
            <a:ext cx="660600" cy="6606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62"/>
          <p:cNvSpPr/>
          <p:nvPr/>
        </p:nvSpPr>
        <p:spPr>
          <a:xfrm>
            <a:off x="826025" y="1367050"/>
            <a:ext cx="3587400" cy="10584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62"/>
          <p:cNvSpPr/>
          <p:nvPr/>
        </p:nvSpPr>
        <p:spPr>
          <a:xfrm>
            <a:off x="1024500" y="1042455"/>
            <a:ext cx="660600" cy="6606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62"/>
          <p:cNvSpPr txBox="1"/>
          <p:nvPr>
            <p:ph type="title"/>
          </p:nvPr>
        </p:nvSpPr>
        <p:spPr>
          <a:xfrm>
            <a:off x="744502" y="1828500"/>
            <a:ext cx="1220700" cy="35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Montserrat SemiBold"/>
                <a:ea typeface="Montserrat SemiBold"/>
                <a:cs typeface="Montserrat SemiBold"/>
                <a:sym typeface="Montserrat SemiBold"/>
              </a:rPr>
              <a:t>RESOURCES</a:t>
            </a:r>
            <a:endParaRPr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02" name="Google Shape;602;p62"/>
          <p:cNvSpPr txBox="1"/>
          <p:nvPr>
            <p:ph idx="1" type="subTitle"/>
          </p:nvPr>
        </p:nvSpPr>
        <p:spPr>
          <a:xfrm>
            <a:off x="2031800" y="1499950"/>
            <a:ext cx="22170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Students should come prepared with computers/papers to work from, but both centers have computers available for student use. 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3" name="Google Shape;603;p62"/>
          <p:cNvSpPr txBox="1"/>
          <p:nvPr>
            <p:ph idx="3" type="title"/>
          </p:nvPr>
        </p:nvSpPr>
        <p:spPr>
          <a:xfrm>
            <a:off x="4768738" y="1828500"/>
            <a:ext cx="891300" cy="35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ontserrat SemiBold"/>
                <a:ea typeface="Montserrat SemiBold"/>
                <a:cs typeface="Montserrat SemiBold"/>
                <a:sym typeface="Montserrat SemiBold"/>
              </a:rPr>
              <a:t>GOALS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04" name="Google Shape;604;p62"/>
          <p:cNvSpPr txBox="1"/>
          <p:nvPr>
            <p:ph idx="4" type="subTitle"/>
          </p:nvPr>
        </p:nvSpPr>
        <p:spPr>
          <a:xfrm>
            <a:off x="5891387" y="1499950"/>
            <a:ext cx="22170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Meeting regularly with tutors will help students manage their coursework and set/achieve goals.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5" name="Google Shape;605;p62"/>
          <p:cNvSpPr txBox="1"/>
          <p:nvPr>
            <p:ph idx="2" type="ctrTitle"/>
          </p:nvPr>
        </p:nvSpPr>
        <p:spPr>
          <a:xfrm>
            <a:off x="5283275" y="213275"/>
            <a:ext cx="3782700" cy="3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100"/>
              <a:t>THINGS TO KNOW</a:t>
            </a:r>
            <a:r>
              <a:rPr lang="en" sz="3100"/>
              <a:t> </a:t>
            </a:r>
            <a:endParaRPr sz="2200"/>
          </a:p>
        </p:txBody>
      </p:sp>
      <p:cxnSp>
        <p:nvCxnSpPr>
          <p:cNvPr id="606" name="Google Shape;606;p62"/>
          <p:cNvCxnSpPr>
            <a:stCxn id="605" idx="1"/>
          </p:cNvCxnSpPr>
          <p:nvPr/>
        </p:nvCxnSpPr>
        <p:spPr>
          <a:xfrm flipH="1">
            <a:off x="288575" y="394925"/>
            <a:ext cx="4994700" cy="177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7" name="Google Shape;607;p62"/>
          <p:cNvCxnSpPr/>
          <p:nvPr/>
        </p:nvCxnSpPr>
        <p:spPr>
          <a:xfrm>
            <a:off x="285725" y="773175"/>
            <a:ext cx="0" cy="3852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8" name="Google Shape;608;p62"/>
          <p:cNvSpPr/>
          <p:nvPr/>
        </p:nvSpPr>
        <p:spPr>
          <a:xfrm>
            <a:off x="5015464" y="1165677"/>
            <a:ext cx="397861" cy="388858"/>
          </a:xfrm>
          <a:custGeom>
            <a:rect b="b" l="l" r="r" t="t"/>
            <a:pathLst>
              <a:path extrusionOk="0" h="10884" w="10919">
                <a:moveTo>
                  <a:pt x="9561" y="561"/>
                </a:moveTo>
                <a:lnTo>
                  <a:pt x="9561" y="1203"/>
                </a:lnTo>
                <a:cubicBezTo>
                  <a:pt x="9561" y="1299"/>
                  <a:pt x="9633" y="1370"/>
                  <a:pt x="9728" y="1370"/>
                </a:cubicBezTo>
                <a:lnTo>
                  <a:pt x="10359" y="1370"/>
                </a:lnTo>
                <a:lnTo>
                  <a:pt x="8966" y="2739"/>
                </a:lnTo>
                <a:lnTo>
                  <a:pt x="8394" y="2739"/>
                </a:lnTo>
                <a:lnTo>
                  <a:pt x="9323" y="1811"/>
                </a:lnTo>
                <a:cubicBezTo>
                  <a:pt x="9383" y="1751"/>
                  <a:pt x="9383" y="1644"/>
                  <a:pt x="9323" y="1584"/>
                </a:cubicBezTo>
                <a:cubicBezTo>
                  <a:pt x="9293" y="1555"/>
                  <a:pt x="9252" y="1540"/>
                  <a:pt x="9210" y="1540"/>
                </a:cubicBezTo>
                <a:cubicBezTo>
                  <a:pt x="9168" y="1540"/>
                  <a:pt x="9127" y="1555"/>
                  <a:pt x="9097" y="1584"/>
                </a:cubicBezTo>
                <a:lnTo>
                  <a:pt x="8180" y="2513"/>
                </a:lnTo>
                <a:lnTo>
                  <a:pt x="8180" y="1954"/>
                </a:lnTo>
                <a:lnTo>
                  <a:pt x="9561" y="561"/>
                </a:lnTo>
                <a:close/>
                <a:moveTo>
                  <a:pt x="4441" y="2382"/>
                </a:moveTo>
                <a:cubicBezTo>
                  <a:pt x="5513" y="2382"/>
                  <a:pt x="6489" y="2799"/>
                  <a:pt x="7228" y="3466"/>
                </a:cubicBezTo>
                <a:lnTo>
                  <a:pt x="4334" y="6347"/>
                </a:lnTo>
                <a:cubicBezTo>
                  <a:pt x="4275" y="6406"/>
                  <a:pt x="4275" y="6514"/>
                  <a:pt x="4334" y="6573"/>
                </a:cubicBezTo>
                <a:cubicBezTo>
                  <a:pt x="4370" y="6609"/>
                  <a:pt x="4406" y="6621"/>
                  <a:pt x="4453" y="6621"/>
                </a:cubicBezTo>
                <a:cubicBezTo>
                  <a:pt x="4501" y="6621"/>
                  <a:pt x="4525" y="6609"/>
                  <a:pt x="4572" y="6573"/>
                </a:cubicBezTo>
                <a:lnTo>
                  <a:pt x="5287" y="5859"/>
                </a:lnTo>
                <a:cubicBezTo>
                  <a:pt x="5418" y="6037"/>
                  <a:pt x="5477" y="6252"/>
                  <a:pt x="5477" y="6478"/>
                </a:cubicBezTo>
                <a:cubicBezTo>
                  <a:pt x="5477" y="7038"/>
                  <a:pt x="5013" y="7502"/>
                  <a:pt x="4453" y="7502"/>
                </a:cubicBezTo>
                <a:cubicBezTo>
                  <a:pt x="3894" y="7502"/>
                  <a:pt x="3429" y="7038"/>
                  <a:pt x="3429" y="6478"/>
                </a:cubicBezTo>
                <a:cubicBezTo>
                  <a:pt x="3429" y="5906"/>
                  <a:pt x="3894" y="5442"/>
                  <a:pt x="4453" y="5442"/>
                </a:cubicBezTo>
                <a:cubicBezTo>
                  <a:pt x="4513" y="5442"/>
                  <a:pt x="4584" y="5442"/>
                  <a:pt x="4644" y="5466"/>
                </a:cubicBezTo>
                <a:cubicBezTo>
                  <a:pt x="4652" y="5467"/>
                  <a:pt x="4660" y="5467"/>
                  <a:pt x="4668" y="5467"/>
                </a:cubicBezTo>
                <a:cubicBezTo>
                  <a:pt x="4751" y="5467"/>
                  <a:pt x="4813" y="5410"/>
                  <a:pt x="4834" y="5323"/>
                </a:cubicBezTo>
                <a:cubicBezTo>
                  <a:pt x="4858" y="5240"/>
                  <a:pt x="4799" y="5168"/>
                  <a:pt x="4703" y="5133"/>
                </a:cubicBezTo>
                <a:cubicBezTo>
                  <a:pt x="4620" y="5121"/>
                  <a:pt x="4537" y="5109"/>
                  <a:pt x="4453" y="5109"/>
                </a:cubicBezTo>
                <a:cubicBezTo>
                  <a:pt x="3703" y="5109"/>
                  <a:pt x="3096" y="5716"/>
                  <a:pt x="3096" y="6454"/>
                </a:cubicBezTo>
                <a:cubicBezTo>
                  <a:pt x="3096" y="7204"/>
                  <a:pt x="3703" y="7811"/>
                  <a:pt x="4453" y="7811"/>
                </a:cubicBezTo>
                <a:cubicBezTo>
                  <a:pt x="5192" y="7811"/>
                  <a:pt x="5811" y="7204"/>
                  <a:pt x="5811" y="6454"/>
                </a:cubicBezTo>
                <a:cubicBezTo>
                  <a:pt x="5811" y="6145"/>
                  <a:pt x="5704" y="5859"/>
                  <a:pt x="5525" y="5621"/>
                </a:cubicBezTo>
                <a:lnTo>
                  <a:pt x="6025" y="5121"/>
                </a:lnTo>
                <a:cubicBezTo>
                  <a:pt x="6346" y="5490"/>
                  <a:pt x="6525" y="5966"/>
                  <a:pt x="6525" y="6454"/>
                </a:cubicBezTo>
                <a:cubicBezTo>
                  <a:pt x="6525" y="7585"/>
                  <a:pt x="5596" y="8514"/>
                  <a:pt x="4465" y="8514"/>
                </a:cubicBezTo>
                <a:cubicBezTo>
                  <a:pt x="3334" y="8514"/>
                  <a:pt x="2417" y="7585"/>
                  <a:pt x="2417" y="6454"/>
                </a:cubicBezTo>
                <a:cubicBezTo>
                  <a:pt x="2417" y="5323"/>
                  <a:pt x="3334" y="4406"/>
                  <a:pt x="4465" y="4406"/>
                </a:cubicBezTo>
                <a:cubicBezTo>
                  <a:pt x="4811" y="4406"/>
                  <a:pt x="5156" y="4490"/>
                  <a:pt x="5453" y="4656"/>
                </a:cubicBezTo>
                <a:cubicBezTo>
                  <a:pt x="5476" y="4671"/>
                  <a:pt x="5502" y="4678"/>
                  <a:pt x="5528" y="4678"/>
                </a:cubicBezTo>
                <a:cubicBezTo>
                  <a:pt x="5585" y="4678"/>
                  <a:pt x="5643" y="4646"/>
                  <a:pt x="5668" y="4597"/>
                </a:cubicBezTo>
                <a:cubicBezTo>
                  <a:pt x="5715" y="4525"/>
                  <a:pt x="5692" y="4418"/>
                  <a:pt x="5608" y="4371"/>
                </a:cubicBezTo>
                <a:cubicBezTo>
                  <a:pt x="5275" y="4180"/>
                  <a:pt x="4882" y="4097"/>
                  <a:pt x="4477" y="4097"/>
                </a:cubicBezTo>
                <a:cubicBezTo>
                  <a:pt x="3167" y="4097"/>
                  <a:pt x="2120" y="5168"/>
                  <a:pt x="2120" y="6454"/>
                </a:cubicBezTo>
                <a:cubicBezTo>
                  <a:pt x="2120" y="7764"/>
                  <a:pt x="3191" y="8823"/>
                  <a:pt x="4477" y="8823"/>
                </a:cubicBezTo>
                <a:cubicBezTo>
                  <a:pt x="5787" y="8823"/>
                  <a:pt x="6847" y="7752"/>
                  <a:pt x="6847" y="6454"/>
                </a:cubicBezTo>
                <a:cubicBezTo>
                  <a:pt x="6847" y="5883"/>
                  <a:pt x="6644" y="5323"/>
                  <a:pt x="6263" y="4894"/>
                </a:cubicBezTo>
                <a:lnTo>
                  <a:pt x="6763" y="4406"/>
                </a:lnTo>
                <a:cubicBezTo>
                  <a:pt x="7263" y="4966"/>
                  <a:pt x="7549" y="5704"/>
                  <a:pt x="7549" y="6454"/>
                </a:cubicBezTo>
                <a:cubicBezTo>
                  <a:pt x="7549" y="8157"/>
                  <a:pt x="6168" y="9538"/>
                  <a:pt x="4465" y="9538"/>
                </a:cubicBezTo>
                <a:cubicBezTo>
                  <a:pt x="2775" y="9538"/>
                  <a:pt x="1382" y="8157"/>
                  <a:pt x="1382" y="6454"/>
                </a:cubicBezTo>
                <a:cubicBezTo>
                  <a:pt x="1382" y="4763"/>
                  <a:pt x="2775" y="3382"/>
                  <a:pt x="4465" y="3382"/>
                </a:cubicBezTo>
                <a:cubicBezTo>
                  <a:pt x="5061" y="3382"/>
                  <a:pt x="5632" y="3537"/>
                  <a:pt x="6132" y="3870"/>
                </a:cubicBezTo>
                <a:cubicBezTo>
                  <a:pt x="6157" y="3887"/>
                  <a:pt x="6187" y="3895"/>
                  <a:pt x="6217" y="3895"/>
                </a:cubicBezTo>
                <a:cubicBezTo>
                  <a:pt x="6272" y="3895"/>
                  <a:pt x="6328" y="3869"/>
                  <a:pt x="6358" y="3823"/>
                </a:cubicBezTo>
                <a:cubicBezTo>
                  <a:pt x="6406" y="3751"/>
                  <a:pt x="6382" y="3644"/>
                  <a:pt x="6311" y="3597"/>
                </a:cubicBezTo>
                <a:cubicBezTo>
                  <a:pt x="5763" y="3239"/>
                  <a:pt x="5132" y="3061"/>
                  <a:pt x="4477" y="3061"/>
                </a:cubicBezTo>
                <a:cubicBezTo>
                  <a:pt x="2608" y="3061"/>
                  <a:pt x="1084" y="4585"/>
                  <a:pt x="1084" y="6454"/>
                </a:cubicBezTo>
                <a:cubicBezTo>
                  <a:pt x="1084" y="8335"/>
                  <a:pt x="2608" y="9847"/>
                  <a:pt x="4477" y="9847"/>
                </a:cubicBezTo>
                <a:cubicBezTo>
                  <a:pt x="6358" y="9847"/>
                  <a:pt x="7870" y="8335"/>
                  <a:pt x="7870" y="6454"/>
                </a:cubicBezTo>
                <a:cubicBezTo>
                  <a:pt x="7870" y="5609"/>
                  <a:pt x="7561" y="4811"/>
                  <a:pt x="7001" y="4168"/>
                </a:cubicBezTo>
                <a:lnTo>
                  <a:pt x="7489" y="3680"/>
                </a:lnTo>
                <a:cubicBezTo>
                  <a:pt x="8120" y="4418"/>
                  <a:pt x="8537" y="5394"/>
                  <a:pt x="8537" y="6478"/>
                </a:cubicBezTo>
                <a:cubicBezTo>
                  <a:pt x="8537" y="8740"/>
                  <a:pt x="6692" y="10562"/>
                  <a:pt x="4441" y="10562"/>
                </a:cubicBezTo>
                <a:cubicBezTo>
                  <a:pt x="2191" y="10562"/>
                  <a:pt x="346" y="8716"/>
                  <a:pt x="346" y="6478"/>
                </a:cubicBezTo>
                <a:cubicBezTo>
                  <a:pt x="346" y="4228"/>
                  <a:pt x="2191" y="2382"/>
                  <a:pt x="4441" y="2382"/>
                </a:cubicBezTo>
                <a:close/>
                <a:moveTo>
                  <a:pt x="9701" y="1"/>
                </a:moveTo>
                <a:cubicBezTo>
                  <a:pt x="9659" y="1"/>
                  <a:pt x="9617" y="17"/>
                  <a:pt x="9585" y="49"/>
                </a:cubicBezTo>
                <a:lnTo>
                  <a:pt x="7894" y="1739"/>
                </a:lnTo>
                <a:cubicBezTo>
                  <a:pt x="7859" y="1775"/>
                  <a:pt x="7847" y="1811"/>
                  <a:pt x="7847" y="1858"/>
                </a:cubicBezTo>
                <a:lnTo>
                  <a:pt x="7847" y="2811"/>
                </a:lnTo>
                <a:lnTo>
                  <a:pt x="7430" y="3228"/>
                </a:lnTo>
                <a:cubicBezTo>
                  <a:pt x="6644" y="2501"/>
                  <a:pt x="5584" y="2037"/>
                  <a:pt x="4430" y="2037"/>
                </a:cubicBezTo>
                <a:cubicBezTo>
                  <a:pt x="1989" y="2037"/>
                  <a:pt x="0" y="4013"/>
                  <a:pt x="0" y="6454"/>
                </a:cubicBezTo>
                <a:cubicBezTo>
                  <a:pt x="0" y="8895"/>
                  <a:pt x="1989" y="10883"/>
                  <a:pt x="4430" y="10883"/>
                </a:cubicBezTo>
                <a:cubicBezTo>
                  <a:pt x="6870" y="10883"/>
                  <a:pt x="8847" y="8895"/>
                  <a:pt x="8847" y="6454"/>
                </a:cubicBezTo>
                <a:cubicBezTo>
                  <a:pt x="8847" y="5299"/>
                  <a:pt x="8394" y="4240"/>
                  <a:pt x="7656" y="3454"/>
                </a:cubicBezTo>
                <a:lnTo>
                  <a:pt x="8073" y="3037"/>
                </a:lnTo>
                <a:lnTo>
                  <a:pt x="9025" y="3037"/>
                </a:lnTo>
                <a:cubicBezTo>
                  <a:pt x="9073" y="3037"/>
                  <a:pt x="9109" y="3013"/>
                  <a:pt x="9144" y="2989"/>
                </a:cubicBezTo>
                <a:lnTo>
                  <a:pt x="10835" y="1299"/>
                </a:lnTo>
                <a:cubicBezTo>
                  <a:pt x="10895" y="1251"/>
                  <a:pt x="10918" y="1192"/>
                  <a:pt x="10883" y="1132"/>
                </a:cubicBezTo>
                <a:cubicBezTo>
                  <a:pt x="10859" y="1072"/>
                  <a:pt x="10799" y="1025"/>
                  <a:pt x="10740" y="1025"/>
                </a:cubicBezTo>
                <a:lnTo>
                  <a:pt x="9871" y="1025"/>
                </a:lnTo>
                <a:lnTo>
                  <a:pt x="9871" y="168"/>
                </a:lnTo>
                <a:cubicBezTo>
                  <a:pt x="9871" y="108"/>
                  <a:pt x="9823" y="49"/>
                  <a:pt x="9764" y="13"/>
                </a:cubicBezTo>
                <a:cubicBezTo>
                  <a:pt x="9744" y="5"/>
                  <a:pt x="9723" y="1"/>
                  <a:pt x="97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9" name="Google Shape;609;p62"/>
          <p:cNvGrpSpPr/>
          <p:nvPr/>
        </p:nvGrpSpPr>
        <p:grpSpPr>
          <a:xfrm>
            <a:off x="1142126" y="1178344"/>
            <a:ext cx="425344" cy="388812"/>
            <a:chOff x="1958520" y="2302574"/>
            <a:chExt cx="359213" cy="327807"/>
          </a:xfrm>
        </p:grpSpPr>
        <p:sp>
          <p:nvSpPr>
            <p:cNvPr id="610" name="Google Shape;610;p62"/>
            <p:cNvSpPr/>
            <p:nvPr/>
          </p:nvSpPr>
          <p:spPr>
            <a:xfrm>
              <a:off x="1958520" y="2302574"/>
              <a:ext cx="359213" cy="327807"/>
            </a:xfrm>
            <a:custGeom>
              <a:rect b="b" l="l" r="r" t="t"/>
              <a:pathLst>
                <a:path extrusionOk="0" h="10323" w="11312">
                  <a:moveTo>
                    <a:pt x="7168" y="8132"/>
                  </a:moveTo>
                  <a:lnTo>
                    <a:pt x="7501" y="9204"/>
                  </a:lnTo>
                  <a:lnTo>
                    <a:pt x="3799" y="9204"/>
                  </a:lnTo>
                  <a:lnTo>
                    <a:pt x="4120" y="8132"/>
                  </a:lnTo>
                  <a:close/>
                  <a:moveTo>
                    <a:pt x="8466" y="9537"/>
                  </a:moveTo>
                  <a:cubicBezTo>
                    <a:pt x="8597" y="9537"/>
                    <a:pt x="8704" y="9656"/>
                    <a:pt x="8704" y="9775"/>
                  </a:cubicBezTo>
                  <a:cubicBezTo>
                    <a:pt x="8704" y="9906"/>
                    <a:pt x="8597" y="10013"/>
                    <a:pt x="8466" y="10013"/>
                  </a:cubicBezTo>
                  <a:lnTo>
                    <a:pt x="2810" y="10013"/>
                  </a:lnTo>
                  <a:cubicBezTo>
                    <a:pt x="2679" y="10013"/>
                    <a:pt x="2572" y="9906"/>
                    <a:pt x="2572" y="9775"/>
                  </a:cubicBezTo>
                  <a:cubicBezTo>
                    <a:pt x="2572" y="9644"/>
                    <a:pt x="2679" y="9537"/>
                    <a:pt x="2810" y="9537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lnTo>
                    <a:pt x="0" y="7049"/>
                  </a:lnTo>
                  <a:cubicBezTo>
                    <a:pt x="0" y="7644"/>
                    <a:pt x="477" y="8120"/>
                    <a:pt x="1072" y="8120"/>
                  </a:cubicBezTo>
                  <a:lnTo>
                    <a:pt x="3763" y="8120"/>
                  </a:lnTo>
                  <a:lnTo>
                    <a:pt x="3441" y="9192"/>
                  </a:lnTo>
                  <a:lnTo>
                    <a:pt x="2822" y="9192"/>
                  </a:lnTo>
                  <a:cubicBezTo>
                    <a:pt x="2513" y="9192"/>
                    <a:pt x="2263" y="9442"/>
                    <a:pt x="2263" y="9751"/>
                  </a:cubicBezTo>
                  <a:cubicBezTo>
                    <a:pt x="2263" y="10073"/>
                    <a:pt x="2513" y="10323"/>
                    <a:pt x="2822" y="10323"/>
                  </a:cubicBezTo>
                  <a:lnTo>
                    <a:pt x="8478" y="10323"/>
                  </a:lnTo>
                  <a:cubicBezTo>
                    <a:pt x="8799" y="10323"/>
                    <a:pt x="9049" y="10073"/>
                    <a:pt x="9049" y="9751"/>
                  </a:cubicBezTo>
                  <a:cubicBezTo>
                    <a:pt x="9049" y="9442"/>
                    <a:pt x="8799" y="9192"/>
                    <a:pt x="8478" y="9192"/>
                  </a:cubicBezTo>
                  <a:lnTo>
                    <a:pt x="7870" y="9192"/>
                  </a:lnTo>
                  <a:lnTo>
                    <a:pt x="7549" y="8120"/>
                  </a:lnTo>
                  <a:lnTo>
                    <a:pt x="10240" y="8120"/>
                  </a:lnTo>
                  <a:cubicBezTo>
                    <a:pt x="10835" y="8120"/>
                    <a:pt x="11311" y="7644"/>
                    <a:pt x="11311" y="7049"/>
                  </a:cubicBezTo>
                  <a:lnTo>
                    <a:pt x="11311" y="1072"/>
                  </a:lnTo>
                  <a:cubicBezTo>
                    <a:pt x="11299" y="488"/>
                    <a:pt x="10823" y="0"/>
                    <a:pt x="10228" y="0"/>
                  </a:cubicBezTo>
                  <a:lnTo>
                    <a:pt x="2786" y="0"/>
                  </a:lnTo>
                  <a:cubicBezTo>
                    <a:pt x="2691" y="0"/>
                    <a:pt x="2620" y="72"/>
                    <a:pt x="2620" y="155"/>
                  </a:cubicBezTo>
                  <a:cubicBezTo>
                    <a:pt x="2620" y="250"/>
                    <a:pt x="2691" y="322"/>
                    <a:pt x="2786" y="322"/>
                  </a:cubicBezTo>
                  <a:lnTo>
                    <a:pt x="10228" y="322"/>
                  </a:lnTo>
                  <a:cubicBezTo>
                    <a:pt x="10621" y="322"/>
                    <a:pt x="10966" y="655"/>
                    <a:pt x="10966" y="1072"/>
                  </a:cubicBezTo>
                  <a:lnTo>
                    <a:pt x="10966" y="7049"/>
                  </a:lnTo>
                  <a:cubicBezTo>
                    <a:pt x="10966" y="7453"/>
                    <a:pt x="10645" y="7799"/>
                    <a:pt x="10228" y="7799"/>
                  </a:cubicBezTo>
                  <a:lnTo>
                    <a:pt x="1072" y="7799"/>
                  </a:lnTo>
                  <a:cubicBezTo>
                    <a:pt x="667" y="7799"/>
                    <a:pt x="322" y="7465"/>
                    <a:pt x="322" y="7049"/>
                  </a:cubicBezTo>
                  <a:lnTo>
                    <a:pt x="322" y="1072"/>
                  </a:lnTo>
                  <a:cubicBezTo>
                    <a:pt x="322" y="667"/>
                    <a:pt x="655" y="322"/>
                    <a:pt x="1072" y="322"/>
                  </a:cubicBezTo>
                  <a:lnTo>
                    <a:pt x="2108" y="322"/>
                  </a:lnTo>
                  <a:cubicBezTo>
                    <a:pt x="2203" y="322"/>
                    <a:pt x="2275" y="250"/>
                    <a:pt x="2275" y="155"/>
                  </a:cubicBezTo>
                  <a:cubicBezTo>
                    <a:pt x="2275" y="72"/>
                    <a:pt x="2203" y="0"/>
                    <a:pt x="2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62"/>
            <p:cNvSpPr/>
            <p:nvPr/>
          </p:nvSpPr>
          <p:spPr>
            <a:xfrm>
              <a:off x="1986877" y="2331313"/>
              <a:ext cx="302117" cy="184909"/>
            </a:xfrm>
            <a:custGeom>
              <a:rect b="b" l="l" r="r" t="t"/>
              <a:pathLst>
                <a:path extrusionOk="0" h="5823" w="9514">
                  <a:moveTo>
                    <a:pt x="179" y="0"/>
                  </a:moveTo>
                  <a:cubicBezTo>
                    <a:pt x="72" y="0"/>
                    <a:pt x="0" y="71"/>
                    <a:pt x="0" y="179"/>
                  </a:cubicBezTo>
                  <a:lnTo>
                    <a:pt x="0" y="5656"/>
                  </a:lnTo>
                  <a:cubicBezTo>
                    <a:pt x="0" y="5739"/>
                    <a:pt x="72" y="5822"/>
                    <a:pt x="167" y="5822"/>
                  </a:cubicBezTo>
                  <a:lnTo>
                    <a:pt x="9347" y="5822"/>
                  </a:lnTo>
                  <a:cubicBezTo>
                    <a:pt x="9430" y="5822"/>
                    <a:pt x="9513" y="5739"/>
                    <a:pt x="9513" y="5656"/>
                  </a:cubicBezTo>
                  <a:lnTo>
                    <a:pt x="9513" y="5072"/>
                  </a:lnTo>
                  <a:cubicBezTo>
                    <a:pt x="9513" y="4989"/>
                    <a:pt x="9430" y="4905"/>
                    <a:pt x="9347" y="4905"/>
                  </a:cubicBezTo>
                  <a:cubicBezTo>
                    <a:pt x="9252" y="4905"/>
                    <a:pt x="9180" y="4989"/>
                    <a:pt x="9180" y="5072"/>
                  </a:cubicBezTo>
                  <a:lnTo>
                    <a:pt x="9180" y="5489"/>
                  </a:lnTo>
                  <a:lnTo>
                    <a:pt x="346" y="5489"/>
                  </a:lnTo>
                  <a:lnTo>
                    <a:pt x="346" y="345"/>
                  </a:lnTo>
                  <a:lnTo>
                    <a:pt x="9180" y="345"/>
                  </a:lnTo>
                  <a:lnTo>
                    <a:pt x="9180" y="4405"/>
                  </a:lnTo>
                  <a:cubicBezTo>
                    <a:pt x="9168" y="4489"/>
                    <a:pt x="9240" y="4572"/>
                    <a:pt x="9347" y="4572"/>
                  </a:cubicBezTo>
                  <a:cubicBezTo>
                    <a:pt x="9430" y="4572"/>
                    <a:pt x="9513" y="4489"/>
                    <a:pt x="9513" y="4405"/>
                  </a:cubicBezTo>
                  <a:lnTo>
                    <a:pt x="9513" y="179"/>
                  </a:lnTo>
                  <a:cubicBezTo>
                    <a:pt x="9513" y="71"/>
                    <a:pt x="9430" y="0"/>
                    <a:pt x="9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62"/>
            <p:cNvSpPr/>
            <p:nvPr/>
          </p:nvSpPr>
          <p:spPr>
            <a:xfrm>
              <a:off x="2131521" y="2526701"/>
              <a:ext cx="11908" cy="10638"/>
            </a:xfrm>
            <a:custGeom>
              <a:rect b="b" l="l" r="r" t="t"/>
              <a:pathLst>
                <a:path extrusionOk="0" h="335" w="375">
                  <a:moveTo>
                    <a:pt x="176" y="0"/>
                  </a:moveTo>
                  <a:cubicBezTo>
                    <a:pt x="167" y="0"/>
                    <a:pt x="158" y="1"/>
                    <a:pt x="148" y="3"/>
                  </a:cubicBezTo>
                  <a:cubicBezTo>
                    <a:pt x="77" y="26"/>
                    <a:pt x="17" y="86"/>
                    <a:pt x="17" y="157"/>
                  </a:cubicBezTo>
                  <a:cubicBezTo>
                    <a:pt x="1" y="258"/>
                    <a:pt x="95" y="334"/>
                    <a:pt x="186" y="334"/>
                  </a:cubicBezTo>
                  <a:cubicBezTo>
                    <a:pt x="225" y="334"/>
                    <a:pt x="263" y="320"/>
                    <a:pt x="291" y="288"/>
                  </a:cubicBezTo>
                  <a:cubicBezTo>
                    <a:pt x="375" y="229"/>
                    <a:pt x="375" y="145"/>
                    <a:pt x="327" y="86"/>
                  </a:cubicBezTo>
                  <a:cubicBezTo>
                    <a:pt x="296" y="34"/>
                    <a:pt x="238" y="0"/>
                    <a:pt x="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3" name="Google Shape;613;p62"/>
          <p:cNvSpPr/>
          <p:nvPr/>
        </p:nvSpPr>
        <p:spPr>
          <a:xfrm>
            <a:off x="862025" y="3052975"/>
            <a:ext cx="3587400" cy="10584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62"/>
          <p:cNvSpPr/>
          <p:nvPr/>
        </p:nvSpPr>
        <p:spPr>
          <a:xfrm>
            <a:off x="1070025" y="2728380"/>
            <a:ext cx="660600" cy="6606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62"/>
          <p:cNvSpPr txBox="1"/>
          <p:nvPr>
            <p:ph type="title"/>
          </p:nvPr>
        </p:nvSpPr>
        <p:spPr>
          <a:xfrm>
            <a:off x="790027" y="3514425"/>
            <a:ext cx="1220700" cy="35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ontserrat SemiBold"/>
                <a:ea typeface="Montserrat SemiBold"/>
                <a:cs typeface="Montserrat SemiBold"/>
                <a:sym typeface="Montserrat SemiBold"/>
              </a:rPr>
              <a:t>DIVERSITY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16" name="Google Shape;616;p62"/>
          <p:cNvSpPr txBox="1"/>
          <p:nvPr>
            <p:ph idx="1" type="subTitle"/>
          </p:nvPr>
        </p:nvSpPr>
        <p:spPr>
          <a:xfrm>
            <a:off x="2077325" y="3185875"/>
            <a:ext cx="22170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Diverse tutors for a diverse student population. Tutors come from different 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backgrounds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with different learning styles. Students benefit from this.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7" name="Google Shape;617;p62"/>
          <p:cNvSpPr/>
          <p:nvPr/>
        </p:nvSpPr>
        <p:spPr>
          <a:xfrm>
            <a:off x="4767150" y="3052975"/>
            <a:ext cx="3587400" cy="10584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62"/>
          <p:cNvSpPr/>
          <p:nvPr/>
        </p:nvSpPr>
        <p:spPr>
          <a:xfrm>
            <a:off x="4965625" y="2728380"/>
            <a:ext cx="660600" cy="6606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62"/>
          <p:cNvSpPr txBox="1"/>
          <p:nvPr>
            <p:ph type="title"/>
          </p:nvPr>
        </p:nvSpPr>
        <p:spPr>
          <a:xfrm>
            <a:off x="4685625" y="3514425"/>
            <a:ext cx="1132800" cy="35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ontserrat SemiBold"/>
                <a:ea typeface="Montserrat SemiBold"/>
                <a:cs typeface="Montserrat SemiBold"/>
                <a:sym typeface="Montserrat SemiBold"/>
              </a:rPr>
              <a:t>NO BIAS 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20" name="Google Shape;620;p62"/>
          <p:cNvSpPr txBox="1"/>
          <p:nvPr>
            <p:ph idx="1" type="subTitle"/>
          </p:nvPr>
        </p:nvSpPr>
        <p:spPr>
          <a:xfrm>
            <a:off x="5899150" y="3185875"/>
            <a:ext cx="22908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Tutors are 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non discriminatory and show no bias towards students. Tutors display behaviors to motivate students to keep coming back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21" name="Google Shape;621;p62"/>
          <p:cNvGrpSpPr/>
          <p:nvPr/>
        </p:nvGrpSpPr>
        <p:grpSpPr>
          <a:xfrm>
            <a:off x="1187658" y="2841982"/>
            <a:ext cx="425342" cy="433392"/>
            <a:chOff x="3235438" y="1970604"/>
            <a:chExt cx="354363" cy="354745"/>
          </a:xfrm>
        </p:grpSpPr>
        <p:sp>
          <p:nvSpPr>
            <p:cNvPr id="622" name="Google Shape;622;p62"/>
            <p:cNvSpPr/>
            <p:nvPr/>
          </p:nvSpPr>
          <p:spPr>
            <a:xfrm>
              <a:off x="3235438" y="2125712"/>
              <a:ext cx="132667" cy="199288"/>
            </a:xfrm>
            <a:custGeom>
              <a:rect b="b" l="l" r="r" t="t"/>
              <a:pathLst>
                <a:path extrusionOk="0" h="6261" w="4168">
                  <a:moveTo>
                    <a:pt x="2102" y="325"/>
                  </a:moveTo>
                  <a:cubicBezTo>
                    <a:pt x="2147" y="325"/>
                    <a:pt x="2191" y="331"/>
                    <a:pt x="2239" y="343"/>
                  </a:cubicBezTo>
                  <a:cubicBezTo>
                    <a:pt x="2953" y="402"/>
                    <a:pt x="3501" y="1021"/>
                    <a:pt x="3501" y="1748"/>
                  </a:cubicBezTo>
                  <a:cubicBezTo>
                    <a:pt x="3501" y="2438"/>
                    <a:pt x="3668" y="3081"/>
                    <a:pt x="3811" y="3414"/>
                  </a:cubicBezTo>
                  <a:lnTo>
                    <a:pt x="3811" y="3438"/>
                  </a:lnTo>
                  <a:cubicBezTo>
                    <a:pt x="3632" y="3534"/>
                    <a:pt x="3310" y="3736"/>
                    <a:pt x="2775" y="3831"/>
                  </a:cubicBezTo>
                  <a:lnTo>
                    <a:pt x="2775" y="3795"/>
                  </a:lnTo>
                  <a:lnTo>
                    <a:pt x="2775" y="3462"/>
                  </a:lnTo>
                  <a:cubicBezTo>
                    <a:pt x="2977" y="3343"/>
                    <a:pt x="3156" y="3164"/>
                    <a:pt x="3299" y="2938"/>
                  </a:cubicBezTo>
                  <a:cubicBezTo>
                    <a:pt x="3513" y="2545"/>
                    <a:pt x="3441" y="2021"/>
                    <a:pt x="3096" y="1712"/>
                  </a:cubicBezTo>
                  <a:cubicBezTo>
                    <a:pt x="2858" y="1486"/>
                    <a:pt x="2429" y="1236"/>
                    <a:pt x="1751" y="1236"/>
                  </a:cubicBezTo>
                  <a:cubicBezTo>
                    <a:pt x="1703" y="1236"/>
                    <a:pt x="1656" y="1248"/>
                    <a:pt x="1632" y="1271"/>
                  </a:cubicBezTo>
                  <a:lnTo>
                    <a:pt x="1286" y="1617"/>
                  </a:lnTo>
                  <a:cubicBezTo>
                    <a:pt x="1227" y="1676"/>
                    <a:pt x="1227" y="1783"/>
                    <a:pt x="1286" y="1843"/>
                  </a:cubicBezTo>
                  <a:cubicBezTo>
                    <a:pt x="1316" y="1873"/>
                    <a:pt x="1358" y="1887"/>
                    <a:pt x="1400" y="1887"/>
                  </a:cubicBezTo>
                  <a:cubicBezTo>
                    <a:pt x="1441" y="1887"/>
                    <a:pt x="1483" y="1873"/>
                    <a:pt x="1513" y="1843"/>
                  </a:cubicBezTo>
                  <a:lnTo>
                    <a:pt x="1810" y="1545"/>
                  </a:lnTo>
                  <a:cubicBezTo>
                    <a:pt x="2239" y="1557"/>
                    <a:pt x="2596" y="1688"/>
                    <a:pt x="2882" y="1950"/>
                  </a:cubicBezTo>
                  <a:cubicBezTo>
                    <a:pt x="3120" y="2152"/>
                    <a:pt x="3156" y="2510"/>
                    <a:pt x="3013" y="2783"/>
                  </a:cubicBezTo>
                  <a:cubicBezTo>
                    <a:pt x="2822" y="3105"/>
                    <a:pt x="2477" y="3319"/>
                    <a:pt x="2084" y="3319"/>
                  </a:cubicBezTo>
                  <a:cubicBezTo>
                    <a:pt x="1513" y="3319"/>
                    <a:pt x="1036" y="2843"/>
                    <a:pt x="1036" y="2260"/>
                  </a:cubicBezTo>
                  <a:cubicBezTo>
                    <a:pt x="1036" y="2164"/>
                    <a:pt x="953" y="2093"/>
                    <a:pt x="870" y="2093"/>
                  </a:cubicBezTo>
                  <a:cubicBezTo>
                    <a:pt x="774" y="2093"/>
                    <a:pt x="703" y="2164"/>
                    <a:pt x="703" y="2260"/>
                  </a:cubicBezTo>
                  <a:cubicBezTo>
                    <a:pt x="703" y="2760"/>
                    <a:pt x="989" y="3224"/>
                    <a:pt x="1405" y="3462"/>
                  </a:cubicBezTo>
                  <a:lnTo>
                    <a:pt x="1405" y="3795"/>
                  </a:lnTo>
                  <a:lnTo>
                    <a:pt x="1405" y="3831"/>
                  </a:lnTo>
                  <a:cubicBezTo>
                    <a:pt x="858" y="3712"/>
                    <a:pt x="524" y="3534"/>
                    <a:pt x="393" y="3438"/>
                  </a:cubicBezTo>
                  <a:cubicBezTo>
                    <a:pt x="393" y="3438"/>
                    <a:pt x="382" y="3438"/>
                    <a:pt x="393" y="3414"/>
                  </a:cubicBezTo>
                  <a:cubicBezTo>
                    <a:pt x="524" y="3081"/>
                    <a:pt x="691" y="2438"/>
                    <a:pt x="703" y="1748"/>
                  </a:cubicBezTo>
                  <a:cubicBezTo>
                    <a:pt x="703" y="1021"/>
                    <a:pt x="1275" y="402"/>
                    <a:pt x="1965" y="343"/>
                  </a:cubicBezTo>
                  <a:cubicBezTo>
                    <a:pt x="2013" y="331"/>
                    <a:pt x="2057" y="325"/>
                    <a:pt x="2102" y="325"/>
                  </a:cubicBezTo>
                  <a:close/>
                  <a:moveTo>
                    <a:pt x="2429" y="3581"/>
                  </a:moveTo>
                  <a:lnTo>
                    <a:pt x="2429" y="3772"/>
                  </a:lnTo>
                  <a:cubicBezTo>
                    <a:pt x="2429" y="3974"/>
                    <a:pt x="2537" y="4153"/>
                    <a:pt x="2715" y="4236"/>
                  </a:cubicBezTo>
                  <a:lnTo>
                    <a:pt x="2822" y="4296"/>
                  </a:lnTo>
                  <a:cubicBezTo>
                    <a:pt x="2668" y="4546"/>
                    <a:pt x="2382" y="4712"/>
                    <a:pt x="2072" y="4712"/>
                  </a:cubicBezTo>
                  <a:cubicBezTo>
                    <a:pt x="1775" y="4712"/>
                    <a:pt x="1489" y="4546"/>
                    <a:pt x="1334" y="4296"/>
                  </a:cubicBezTo>
                  <a:lnTo>
                    <a:pt x="1429" y="4236"/>
                  </a:lnTo>
                  <a:cubicBezTo>
                    <a:pt x="1608" y="4153"/>
                    <a:pt x="1715" y="3974"/>
                    <a:pt x="1715" y="3772"/>
                  </a:cubicBezTo>
                  <a:lnTo>
                    <a:pt x="1715" y="3581"/>
                  </a:lnTo>
                  <a:cubicBezTo>
                    <a:pt x="1834" y="3617"/>
                    <a:pt x="1953" y="3629"/>
                    <a:pt x="2072" y="3629"/>
                  </a:cubicBezTo>
                  <a:cubicBezTo>
                    <a:pt x="2191" y="3629"/>
                    <a:pt x="2310" y="3617"/>
                    <a:pt x="2429" y="3581"/>
                  </a:cubicBezTo>
                  <a:close/>
                  <a:moveTo>
                    <a:pt x="2072" y="0"/>
                  </a:moveTo>
                  <a:cubicBezTo>
                    <a:pt x="2016" y="0"/>
                    <a:pt x="1959" y="3"/>
                    <a:pt x="1906" y="9"/>
                  </a:cubicBezTo>
                  <a:cubicBezTo>
                    <a:pt x="1036" y="81"/>
                    <a:pt x="346" y="855"/>
                    <a:pt x="346" y="1748"/>
                  </a:cubicBezTo>
                  <a:cubicBezTo>
                    <a:pt x="346" y="2391"/>
                    <a:pt x="203" y="2986"/>
                    <a:pt x="60" y="3295"/>
                  </a:cubicBezTo>
                  <a:cubicBezTo>
                    <a:pt x="1" y="3450"/>
                    <a:pt x="48" y="3617"/>
                    <a:pt x="179" y="3700"/>
                  </a:cubicBezTo>
                  <a:cubicBezTo>
                    <a:pt x="322" y="3795"/>
                    <a:pt x="584" y="3950"/>
                    <a:pt x="1036" y="4093"/>
                  </a:cubicBezTo>
                  <a:lnTo>
                    <a:pt x="382" y="4415"/>
                  </a:lnTo>
                  <a:cubicBezTo>
                    <a:pt x="143" y="4534"/>
                    <a:pt x="1" y="4772"/>
                    <a:pt x="1" y="5022"/>
                  </a:cubicBezTo>
                  <a:lnTo>
                    <a:pt x="1" y="6093"/>
                  </a:lnTo>
                  <a:cubicBezTo>
                    <a:pt x="1" y="6189"/>
                    <a:pt x="84" y="6260"/>
                    <a:pt x="167" y="6260"/>
                  </a:cubicBezTo>
                  <a:cubicBezTo>
                    <a:pt x="262" y="6260"/>
                    <a:pt x="334" y="6189"/>
                    <a:pt x="334" y="6093"/>
                  </a:cubicBezTo>
                  <a:lnTo>
                    <a:pt x="334" y="5022"/>
                  </a:lnTo>
                  <a:cubicBezTo>
                    <a:pt x="334" y="4891"/>
                    <a:pt x="405" y="4772"/>
                    <a:pt x="524" y="4700"/>
                  </a:cubicBezTo>
                  <a:lnTo>
                    <a:pt x="1048" y="4450"/>
                  </a:lnTo>
                  <a:cubicBezTo>
                    <a:pt x="1275" y="4807"/>
                    <a:pt x="1656" y="5046"/>
                    <a:pt x="2084" y="5046"/>
                  </a:cubicBezTo>
                  <a:cubicBezTo>
                    <a:pt x="2525" y="5046"/>
                    <a:pt x="2906" y="4819"/>
                    <a:pt x="3132" y="4450"/>
                  </a:cubicBezTo>
                  <a:lnTo>
                    <a:pt x="3656" y="4700"/>
                  </a:lnTo>
                  <a:cubicBezTo>
                    <a:pt x="3775" y="4760"/>
                    <a:pt x="3846" y="4879"/>
                    <a:pt x="3846" y="5022"/>
                  </a:cubicBezTo>
                  <a:lnTo>
                    <a:pt x="3846" y="6093"/>
                  </a:lnTo>
                  <a:cubicBezTo>
                    <a:pt x="3846" y="6189"/>
                    <a:pt x="3918" y="6260"/>
                    <a:pt x="4013" y="6260"/>
                  </a:cubicBezTo>
                  <a:cubicBezTo>
                    <a:pt x="4096" y="6260"/>
                    <a:pt x="4168" y="6189"/>
                    <a:pt x="4168" y="6093"/>
                  </a:cubicBezTo>
                  <a:lnTo>
                    <a:pt x="4168" y="5022"/>
                  </a:lnTo>
                  <a:cubicBezTo>
                    <a:pt x="4156" y="4772"/>
                    <a:pt x="4013" y="4534"/>
                    <a:pt x="3775" y="4415"/>
                  </a:cubicBezTo>
                  <a:lnTo>
                    <a:pt x="3120" y="4093"/>
                  </a:lnTo>
                  <a:cubicBezTo>
                    <a:pt x="3549" y="3974"/>
                    <a:pt x="3834" y="3807"/>
                    <a:pt x="3965" y="3700"/>
                  </a:cubicBezTo>
                  <a:cubicBezTo>
                    <a:pt x="4096" y="3617"/>
                    <a:pt x="4144" y="3450"/>
                    <a:pt x="4084" y="3295"/>
                  </a:cubicBezTo>
                  <a:cubicBezTo>
                    <a:pt x="3953" y="2986"/>
                    <a:pt x="3799" y="2391"/>
                    <a:pt x="3799" y="1748"/>
                  </a:cubicBezTo>
                  <a:cubicBezTo>
                    <a:pt x="3799" y="855"/>
                    <a:pt x="3096" y="81"/>
                    <a:pt x="2239" y="9"/>
                  </a:cubicBezTo>
                  <a:cubicBezTo>
                    <a:pt x="2185" y="3"/>
                    <a:pt x="2129" y="0"/>
                    <a:pt x="2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62"/>
            <p:cNvSpPr/>
            <p:nvPr/>
          </p:nvSpPr>
          <p:spPr>
            <a:xfrm>
              <a:off x="3257433" y="2292373"/>
              <a:ext cx="10249" cy="32626"/>
            </a:xfrm>
            <a:custGeom>
              <a:rect b="b" l="l" r="r" t="t"/>
              <a:pathLst>
                <a:path extrusionOk="0" h="1025" w="322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57"/>
                  </a:lnTo>
                  <a:cubicBezTo>
                    <a:pt x="0" y="953"/>
                    <a:pt x="72" y="1024"/>
                    <a:pt x="167" y="1024"/>
                  </a:cubicBezTo>
                  <a:cubicBezTo>
                    <a:pt x="250" y="1024"/>
                    <a:pt x="322" y="953"/>
                    <a:pt x="322" y="857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62"/>
            <p:cNvSpPr/>
            <p:nvPr/>
          </p:nvSpPr>
          <p:spPr>
            <a:xfrm>
              <a:off x="3335098" y="2292373"/>
              <a:ext cx="10281" cy="32626"/>
            </a:xfrm>
            <a:custGeom>
              <a:rect b="b" l="l" r="r" t="t"/>
              <a:pathLst>
                <a:path extrusionOk="0" h="1025" w="323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857"/>
                  </a:lnTo>
                  <a:cubicBezTo>
                    <a:pt x="1" y="953"/>
                    <a:pt x="72" y="1024"/>
                    <a:pt x="168" y="1024"/>
                  </a:cubicBezTo>
                  <a:cubicBezTo>
                    <a:pt x="251" y="1024"/>
                    <a:pt x="322" y="953"/>
                    <a:pt x="322" y="857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62"/>
            <p:cNvSpPr/>
            <p:nvPr/>
          </p:nvSpPr>
          <p:spPr>
            <a:xfrm>
              <a:off x="3490110" y="2163685"/>
              <a:ext cx="55734" cy="18430"/>
            </a:xfrm>
            <a:custGeom>
              <a:rect b="b" l="l" r="r" t="t"/>
              <a:pathLst>
                <a:path extrusionOk="0" h="579" w="1751">
                  <a:moveTo>
                    <a:pt x="649" y="0"/>
                  </a:moveTo>
                  <a:cubicBezTo>
                    <a:pt x="492" y="0"/>
                    <a:pt x="319" y="16"/>
                    <a:pt x="132" y="55"/>
                  </a:cubicBezTo>
                  <a:cubicBezTo>
                    <a:pt x="60" y="66"/>
                    <a:pt x="1" y="138"/>
                    <a:pt x="1" y="221"/>
                  </a:cubicBezTo>
                  <a:lnTo>
                    <a:pt x="1" y="400"/>
                  </a:lnTo>
                  <a:cubicBezTo>
                    <a:pt x="1" y="483"/>
                    <a:pt x="72" y="555"/>
                    <a:pt x="155" y="555"/>
                  </a:cubicBezTo>
                  <a:cubicBezTo>
                    <a:pt x="251" y="555"/>
                    <a:pt x="322" y="483"/>
                    <a:pt x="322" y="400"/>
                  </a:cubicBezTo>
                  <a:lnTo>
                    <a:pt x="322" y="364"/>
                  </a:lnTo>
                  <a:cubicBezTo>
                    <a:pt x="434" y="349"/>
                    <a:pt x="539" y="342"/>
                    <a:pt x="636" y="342"/>
                  </a:cubicBezTo>
                  <a:cubicBezTo>
                    <a:pt x="841" y="342"/>
                    <a:pt x="1011" y="371"/>
                    <a:pt x="1132" y="412"/>
                  </a:cubicBezTo>
                  <a:cubicBezTo>
                    <a:pt x="1334" y="471"/>
                    <a:pt x="1453" y="543"/>
                    <a:pt x="1465" y="543"/>
                  </a:cubicBezTo>
                  <a:cubicBezTo>
                    <a:pt x="1501" y="555"/>
                    <a:pt x="1525" y="578"/>
                    <a:pt x="1560" y="578"/>
                  </a:cubicBezTo>
                  <a:cubicBezTo>
                    <a:pt x="1620" y="578"/>
                    <a:pt x="1667" y="543"/>
                    <a:pt x="1691" y="495"/>
                  </a:cubicBezTo>
                  <a:cubicBezTo>
                    <a:pt x="1751" y="400"/>
                    <a:pt x="1727" y="293"/>
                    <a:pt x="1644" y="245"/>
                  </a:cubicBezTo>
                  <a:cubicBezTo>
                    <a:pt x="1625" y="236"/>
                    <a:pt x="1259" y="0"/>
                    <a:pt x="6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62"/>
            <p:cNvSpPr/>
            <p:nvPr/>
          </p:nvSpPr>
          <p:spPr>
            <a:xfrm>
              <a:off x="3445771" y="2131664"/>
              <a:ext cx="144031" cy="192953"/>
            </a:xfrm>
            <a:custGeom>
              <a:rect b="b" l="l" r="r" t="t"/>
              <a:pathLst>
                <a:path extrusionOk="0" h="6062" w="4525">
                  <a:moveTo>
                    <a:pt x="3489" y="310"/>
                  </a:moveTo>
                  <a:lnTo>
                    <a:pt x="3489" y="1120"/>
                  </a:lnTo>
                  <a:cubicBezTo>
                    <a:pt x="3489" y="1251"/>
                    <a:pt x="3453" y="1382"/>
                    <a:pt x="3394" y="1525"/>
                  </a:cubicBezTo>
                  <a:lnTo>
                    <a:pt x="3334" y="1656"/>
                  </a:lnTo>
                  <a:cubicBezTo>
                    <a:pt x="3322" y="1680"/>
                    <a:pt x="3322" y="1703"/>
                    <a:pt x="3322" y="1727"/>
                  </a:cubicBezTo>
                  <a:lnTo>
                    <a:pt x="3322" y="2073"/>
                  </a:lnTo>
                  <a:cubicBezTo>
                    <a:pt x="3322" y="2370"/>
                    <a:pt x="3203" y="2632"/>
                    <a:pt x="3001" y="2835"/>
                  </a:cubicBezTo>
                  <a:cubicBezTo>
                    <a:pt x="2796" y="3016"/>
                    <a:pt x="2549" y="3133"/>
                    <a:pt x="2268" y="3133"/>
                  </a:cubicBezTo>
                  <a:cubicBezTo>
                    <a:pt x="2254" y="3133"/>
                    <a:pt x="2241" y="3133"/>
                    <a:pt x="2227" y="3132"/>
                  </a:cubicBezTo>
                  <a:cubicBezTo>
                    <a:pt x="1655" y="3108"/>
                    <a:pt x="1191" y="2608"/>
                    <a:pt x="1191" y="2025"/>
                  </a:cubicBezTo>
                  <a:lnTo>
                    <a:pt x="1191" y="1727"/>
                  </a:lnTo>
                  <a:cubicBezTo>
                    <a:pt x="1191" y="1703"/>
                    <a:pt x="1191" y="1680"/>
                    <a:pt x="1179" y="1656"/>
                  </a:cubicBezTo>
                  <a:lnTo>
                    <a:pt x="1120" y="1525"/>
                  </a:lnTo>
                  <a:cubicBezTo>
                    <a:pt x="1060" y="1406"/>
                    <a:pt x="1036" y="1263"/>
                    <a:pt x="1036" y="1120"/>
                  </a:cubicBezTo>
                  <a:cubicBezTo>
                    <a:pt x="1036" y="668"/>
                    <a:pt x="1394" y="310"/>
                    <a:pt x="1834" y="310"/>
                  </a:cubicBezTo>
                  <a:close/>
                  <a:moveTo>
                    <a:pt x="1727" y="3335"/>
                  </a:moveTo>
                  <a:cubicBezTo>
                    <a:pt x="1882" y="3406"/>
                    <a:pt x="2048" y="3442"/>
                    <a:pt x="2215" y="3454"/>
                  </a:cubicBezTo>
                  <a:lnTo>
                    <a:pt x="2263" y="3454"/>
                  </a:lnTo>
                  <a:cubicBezTo>
                    <a:pt x="2453" y="3454"/>
                    <a:pt x="2632" y="3430"/>
                    <a:pt x="2798" y="3347"/>
                  </a:cubicBezTo>
                  <a:lnTo>
                    <a:pt x="2798" y="3573"/>
                  </a:lnTo>
                  <a:cubicBezTo>
                    <a:pt x="2798" y="3620"/>
                    <a:pt x="2810" y="3680"/>
                    <a:pt x="2810" y="3728"/>
                  </a:cubicBezTo>
                  <a:lnTo>
                    <a:pt x="2263" y="4144"/>
                  </a:lnTo>
                  <a:lnTo>
                    <a:pt x="1715" y="3728"/>
                  </a:lnTo>
                  <a:cubicBezTo>
                    <a:pt x="1727" y="3680"/>
                    <a:pt x="1727" y="3632"/>
                    <a:pt x="1727" y="3573"/>
                  </a:cubicBezTo>
                  <a:lnTo>
                    <a:pt x="1727" y="3335"/>
                  </a:lnTo>
                  <a:close/>
                  <a:moveTo>
                    <a:pt x="1834" y="1"/>
                  </a:moveTo>
                  <a:cubicBezTo>
                    <a:pt x="1203" y="1"/>
                    <a:pt x="703" y="501"/>
                    <a:pt x="703" y="1132"/>
                  </a:cubicBezTo>
                  <a:cubicBezTo>
                    <a:pt x="703" y="1322"/>
                    <a:pt x="751" y="1501"/>
                    <a:pt x="834" y="1668"/>
                  </a:cubicBezTo>
                  <a:lnTo>
                    <a:pt x="882" y="1751"/>
                  </a:lnTo>
                  <a:lnTo>
                    <a:pt x="882" y="2013"/>
                  </a:lnTo>
                  <a:cubicBezTo>
                    <a:pt x="882" y="2454"/>
                    <a:pt x="1084" y="2858"/>
                    <a:pt x="1405" y="3120"/>
                  </a:cubicBezTo>
                  <a:lnTo>
                    <a:pt x="1405" y="3561"/>
                  </a:lnTo>
                  <a:cubicBezTo>
                    <a:pt x="1405" y="3632"/>
                    <a:pt x="1358" y="3704"/>
                    <a:pt x="1286" y="3739"/>
                  </a:cubicBezTo>
                  <a:lnTo>
                    <a:pt x="453" y="4049"/>
                  </a:lnTo>
                  <a:cubicBezTo>
                    <a:pt x="179" y="4156"/>
                    <a:pt x="1" y="4406"/>
                    <a:pt x="1" y="4692"/>
                  </a:cubicBezTo>
                  <a:lnTo>
                    <a:pt x="1" y="5894"/>
                  </a:lnTo>
                  <a:cubicBezTo>
                    <a:pt x="1" y="5990"/>
                    <a:pt x="72" y="6061"/>
                    <a:pt x="167" y="6061"/>
                  </a:cubicBezTo>
                  <a:cubicBezTo>
                    <a:pt x="251" y="6061"/>
                    <a:pt x="334" y="5990"/>
                    <a:pt x="334" y="5894"/>
                  </a:cubicBezTo>
                  <a:lnTo>
                    <a:pt x="334" y="4692"/>
                  </a:lnTo>
                  <a:cubicBezTo>
                    <a:pt x="334" y="4537"/>
                    <a:pt x="417" y="4406"/>
                    <a:pt x="572" y="4347"/>
                  </a:cubicBezTo>
                  <a:lnTo>
                    <a:pt x="1405" y="4037"/>
                  </a:lnTo>
                  <a:cubicBezTo>
                    <a:pt x="1441" y="4013"/>
                    <a:pt x="1489" y="3989"/>
                    <a:pt x="1525" y="3954"/>
                  </a:cubicBezTo>
                  <a:lnTo>
                    <a:pt x="2096" y="4394"/>
                  </a:lnTo>
                  <a:lnTo>
                    <a:pt x="2096" y="5883"/>
                  </a:lnTo>
                  <a:cubicBezTo>
                    <a:pt x="2096" y="5966"/>
                    <a:pt x="2179" y="6037"/>
                    <a:pt x="2263" y="6037"/>
                  </a:cubicBezTo>
                  <a:cubicBezTo>
                    <a:pt x="2358" y="6037"/>
                    <a:pt x="2429" y="5966"/>
                    <a:pt x="2429" y="5883"/>
                  </a:cubicBezTo>
                  <a:lnTo>
                    <a:pt x="2429" y="4394"/>
                  </a:lnTo>
                  <a:lnTo>
                    <a:pt x="3013" y="3954"/>
                  </a:lnTo>
                  <a:cubicBezTo>
                    <a:pt x="3049" y="3989"/>
                    <a:pt x="3084" y="4001"/>
                    <a:pt x="3132" y="4037"/>
                  </a:cubicBezTo>
                  <a:lnTo>
                    <a:pt x="3965" y="4347"/>
                  </a:lnTo>
                  <a:cubicBezTo>
                    <a:pt x="4096" y="4406"/>
                    <a:pt x="4203" y="4537"/>
                    <a:pt x="4203" y="4692"/>
                  </a:cubicBezTo>
                  <a:lnTo>
                    <a:pt x="4203" y="5894"/>
                  </a:lnTo>
                  <a:cubicBezTo>
                    <a:pt x="4203" y="5990"/>
                    <a:pt x="4275" y="6061"/>
                    <a:pt x="4358" y="6061"/>
                  </a:cubicBezTo>
                  <a:cubicBezTo>
                    <a:pt x="4453" y="6061"/>
                    <a:pt x="4525" y="5990"/>
                    <a:pt x="4525" y="5894"/>
                  </a:cubicBezTo>
                  <a:lnTo>
                    <a:pt x="4525" y="4692"/>
                  </a:lnTo>
                  <a:cubicBezTo>
                    <a:pt x="4513" y="4418"/>
                    <a:pt x="4334" y="4168"/>
                    <a:pt x="4072" y="4061"/>
                  </a:cubicBezTo>
                  <a:lnTo>
                    <a:pt x="3239" y="3751"/>
                  </a:lnTo>
                  <a:cubicBezTo>
                    <a:pt x="3156" y="3728"/>
                    <a:pt x="3120" y="3644"/>
                    <a:pt x="3120" y="3573"/>
                  </a:cubicBezTo>
                  <a:lnTo>
                    <a:pt x="3120" y="3156"/>
                  </a:lnTo>
                  <a:cubicBezTo>
                    <a:pt x="3144" y="3132"/>
                    <a:pt x="3191" y="3096"/>
                    <a:pt x="3215" y="3061"/>
                  </a:cubicBezTo>
                  <a:cubicBezTo>
                    <a:pt x="3489" y="2799"/>
                    <a:pt x="3632" y="2454"/>
                    <a:pt x="3632" y="2073"/>
                  </a:cubicBezTo>
                  <a:lnTo>
                    <a:pt x="3632" y="1751"/>
                  </a:lnTo>
                  <a:lnTo>
                    <a:pt x="3680" y="1668"/>
                  </a:lnTo>
                  <a:cubicBezTo>
                    <a:pt x="3775" y="1501"/>
                    <a:pt x="3811" y="1311"/>
                    <a:pt x="3811" y="1132"/>
                  </a:cubicBezTo>
                  <a:lnTo>
                    <a:pt x="3811" y="168"/>
                  </a:lnTo>
                  <a:cubicBezTo>
                    <a:pt x="3811" y="72"/>
                    <a:pt x="3739" y="1"/>
                    <a:pt x="3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62"/>
            <p:cNvSpPr/>
            <p:nvPr/>
          </p:nvSpPr>
          <p:spPr>
            <a:xfrm>
              <a:off x="3473813" y="2287058"/>
              <a:ext cx="10631" cy="38291"/>
            </a:xfrm>
            <a:custGeom>
              <a:rect b="b" l="l" r="r" t="t"/>
              <a:pathLst>
                <a:path extrusionOk="0" h="1203" w="334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1048"/>
                  </a:lnTo>
                  <a:cubicBezTo>
                    <a:pt x="1" y="1131"/>
                    <a:pt x="72" y="1203"/>
                    <a:pt x="167" y="1203"/>
                  </a:cubicBezTo>
                  <a:cubicBezTo>
                    <a:pt x="251" y="1203"/>
                    <a:pt x="334" y="1131"/>
                    <a:pt x="334" y="1048"/>
                  </a:cubicBezTo>
                  <a:lnTo>
                    <a:pt x="334" y="155"/>
                  </a:lnTo>
                  <a:cubicBezTo>
                    <a:pt x="334" y="60"/>
                    <a:pt x="251" y="0"/>
                    <a:pt x="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62"/>
            <p:cNvSpPr/>
            <p:nvPr/>
          </p:nvSpPr>
          <p:spPr>
            <a:xfrm>
              <a:off x="3551128" y="2287058"/>
              <a:ext cx="10249" cy="38291"/>
            </a:xfrm>
            <a:custGeom>
              <a:rect b="b" l="l" r="r" t="t"/>
              <a:pathLst>
                <a:path extrusionOk="0" h="1203" w="322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1048"/>
                  </a:lnTo>
                  <a:cubicBezTo>
                    <a:pt x="0" y="1131"/>
                    <a:pt x="72" y="1203"/>
                    <a:pt x="167" y="1203"/>
                  </a:cubicBezTo>
                  <a:cubicBezTo>
                    <a:pt x="250" y="1203"/>
                    <a:pt x="322" y="1131"/>
                    <a:pt x="322" y="1048"/>
                  </a:cubicBezTo>
                  <a:lnTo>
                    <a:pt x="322" y="155"/>
                  </a:lnTo>
                  <a:cubicBezTo>
                    <a:pt x="322" y="60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62"/>
            <p:cNvSpPr/>
            <p:nvPr/>
          </p:nvSpPr>
          <p:spPr>
            <a:xfrm>
              <a:off x="3290377" y="1970604"/>
              <a:ext cx="221378" cy="185346"/>
            </a:xfrm>
            <a:custGeom>
              <a:rect b="b" l="l" r="r" t="t"/>
              <a:pathLst>
                <a:path extrusionOk="0" h="5823" w="6955">
                  <a:moveTo>
                    <a:pt x="2406" y="4168"/>
                  </a:moveTo>
                  <a:lnTo>
                    <a:pt x="2311" y="4537"/>
                  </a:lnTo>
                  <a:lnTo>
                    <a:pt x="2085" y="4537"/>
                  </a:lnTo>
                  <a:cubicBezTo>
                    <a:pt x="1894" y="4537"/>
                    <a:pt x="1727" y="4382"/>
                    <a:pt x="1727" y="4180"/>
                  </a:cubicBezTo>
                  <a:lnTo>
                    <a:pt x="1727" y="4168"/>
                  </a:lnTo>
                  <a:close/>
                  <a:moveTo>
                    <a:pt x="5573" y="358"/>
                  </a:moveTo>
                  <a:cubicBezTo>
                    <a:pt x="5764" y="358"/>
                    <a:pt x="5930" y="525"/>
                    <a:pt x="5930" y="715"/>
                  </a:cubicBezTo>
                  <a:lnTo>
                    <a:pt x="5930" y="3501"/>
                  </a:lnTo>
                  <a:cubicBezTo>
                    <a:pt x="5930" y="3692"/>
                    <a:pt x="5764" y="3858"/>
                    <a:pt x="5573" y="3858"/>
                  </a:cubicBezTo>
                  <a:lnTo>
                    <a:pt x="4168" y="3858"/>
                  </a:lnTo>
                  <a:cubicBezTo>
                    <a:pt x="4144" y="3858"/>
                    <a:pt x="4097" y="3870"/>
                    <a:pt x="4085" y="3882"/>
                  </a:cubicBezTo>
                  <a:lnTo>
                    <a:pt x="2537" y="5001"/>
                  </a:lnTo>
                  <a:lnTo>
                    <a:pt x="2537" y="5001"/>
                  </a:lnTo>
                  <a:lnTo>
                    <a:pt x="2775" y="4049"/>
                  </a:lnTo>
                  <a:cubicBezTo>
                    <a:pt x="2787" y="4001"/>
                    <a:pt x="2775" y="3942"/>
                    <a:pt x="2739" y="3918"/>
                  </a:cubicBezTo>
                  <a:cubicBezTo>
                    <a:pt x="2716" y="3870"/>
                    <a:pt x="2668" y="3858"/>
                    <a:pt x="2608" y="3858"/>
                  </a:cubicBezTo>
                  <a:lnTo>
                    <a:pt x="692" y="3858"/>
                  </a:lnTo>
                  <a:cubicBezTo>
                    <a:pt x="501" y="3858"/>
                    <a:pt x="334" y="3692"/>
                    <a:pt x="334" y="3501"/>
                  </a:cubicBezTo>
                  <a:lnTo>
                    <a:pt x="334" y="715"/>
                  </a:lnTo>
                  <a:cubicBezTo>
                    <a:pt x="334" y="525"/>
                    <a:pt x="501" y="358"/>
                    <a:pt x="692" y="358"/>
                  </a:cubicBezTo>
                  <a:close/>
                  <a:moveTo>
                    <a:pt x="6287" y="1025"/>
                  </a:moveTo>
                  <a:cubicBezTo>
                    <a:pt x="6478" y="1025"/>
                    <a:pt x="6645" y="1191"/>
                    <a:pt x="6645" y="1382"/>
                  </a:cubicBezTo>
                  <a:lnTo>
                    <a:pt x="6645" y="4180"/>
                  </a:lnTo>
                  <a:lnTo>
                    <a:pt x="6633" y="4180"/>
                  </a:lnTo>
                  <a:cubicBezTo>
                    <a:pt x="6633" y="4382"/>
                    <a:pt x="6466" y="4537"/>
                    <a:pt x="6276" y="4537"/>
                  </a:cubicBezTo>
                  <a:lnTo>
                    <a:pt x="4871" y="4537"/>
                  </a:lnTo>
                  <a:cubicBezTo>
                    <a:pt x="4823" y="4537"/>
                    <a:pt x="4787" y="4561"/>
                    <a:pt x="4752" y="4597"/>
                  </a:cubicBezTo>
                  <a:cubicBezTo>
                    <a:pt x="4728" y="4632"/>
                    <a:pt x="4704" y="4692"/>
                    <a:pt x="4728" y="4727"/>
                  </a:cubicBezTo>
                  <a:lnTo>
                    <a:pt x="4847" y="5406"/>
                  </a:lnTo>
                  <a:lnTo>
                    <a:pt x="4847" y="5406"/>
                  </a:lnTo>
                  <a:lnTo>
                    <a:pt x="3656" y="4597"/>
                  </a:lnTo>
                  <a:lnTo>
                    <a:pt x="4251" y="4168"/>
                  </a:lnTo>
                  <a:lnTo>
                    <a:pt x="5585" y="4168"/>
                  </a:lnTo>
                  <a:cubicBezTo>
                    <a:pt x="5954" y="4168"/>
                    <a:pt x="6276" y="3858"/>
                    <a:pt x="6276" y="3489"/>
                  </a:cubicBezTo>
                  <a:lnTo>
                    <a:pt x="6276" y="1025"/>
                  </a:lnTo>
                  <a:close/>
                  <a:moveTo>
                    <a:pt x="692" y="1"/>
                  </a:moveTo>
                  <a:cubicBezTo>
                    <a:pt x="322" y="1"/>
                    <a:pt x="1" y="310"/>
                    <a:pt x="1" y="691"/>
                  </a:cubicBezTo>
                  <a:lnTo>
                    <a:pt x="1" y="3465"/>
                  </a:lnTo>
                  <a:cubicBezTo>
                    <a:pt x="1" y="3846"/>
                    <a:pt x="322" y="4156"/>
                    <a:pt x="692" y="4156"/>
                  </a:cubicBezTo>
                  <a:lnTo>
                    <a:pt x="1406" y="4156"/>
                  </a:lnTo>
                  <a:lnTo>
                    <a:pt x="1406" y="4168"/>
                  </a:lnTo>
                  <a:cubicBezTo>
                    <a:pt x="1406" y="4537"/>
                    <a:pt x="1715" y="4858"/>
                    <a:pt x="2085" y="4858"/>
                  </a:cubicBezTo>
                  <a:lnTo>
                    <a:pt x="2227" y="4858"/>
                  </a:lnTo>
                  <a:lnTo>
                    <a:pt x="2168" y="5120"/>
                  </a:lnTo>
                  <a:cubicBezTo>
                    <a:pt x="2132" y="5228"/>
                    <a:pt x="2180" y="5335"/>
                    <a:pt x="2263" y="5394"/>
                  </a:cubicBezTo>
                  <a:cubicBezTo>
                    <a:pt x="2311" y="5418"/>
                    <a:pt x="2358" y="5430"/>
                    <a:pt x="2406" y="5430"/>
                  </a:cubicBezTo>
                  <a:cubicBezTo>
                    <a:pt x="2442" y="5430"/>
                    <a:pt x="2501" y="5418"/>
                    <a:pt x="2549" y="5394"/>
                  </a:cubicBezTo>
                  <a:lnTo>
                    <a:pt x="3263" y="4870"/>
                  </a:lnTo>
                  <a:lnTo>
                    <a:pt x="3430" y="4870"/>
                  </a:lnTo>
                  <a:lnTo>
                    <a:pt x="4787" y="5775"/>
                  </a:lnTo>
                  <a:cubicBezTo>
                    <a:pt x="4823" y="5811"/>
                    <a:pt x="4871" y="5823"/>
                    <a:pt x="4918" y="5823"/>
                  </a:cubicBezTo>
                  <a:cubicBezTo>
                    <a:pt x="4954" y="5823"/>
                    <a:pt x="5002" y="5811"/>
                    <a:pt x="5049" y="5775"/>
                  </a:cubicBezTo>
                  <a:cubicBezTo>
                    <a:pt x="5144" y="5716"/>
                    <a:pt x="5180" y="5632"/>
                    <a:pt x="5156" y="5525"/>
                  </a:cubicBezTo>
                  <a:lnTo>
                    <a:pt x="5049" y="4870"/>
                  </a:lnTo>
                  <a:lnTo>
                    <a:pt x="6252" y="4870"/>
                  </a:lnTo>
                  <a:cubicBezTo>
                    <a:pt x="6633" y="4870"/>
                    <a:pt x="6942" y="4561"/>
                    <a:pt x="6942" y="4180"/>
                  </a:cubicBezTo>
                  <a:lnTo>
                    <a:pt x="6942" y="1406"/>
                  </a:lnTo>
                  <a:cubicBezTo>
                    <a:pt x="6954" y="1013"/>
                    <a:pt x="6645" y="703"/>
                    <a:pt x="6276" y="703"/>
                  </a:cubicBezTo>
                  <a:cubicBezTo>
                    <a:pt x="6252" y="310"/>
                    <a:pt x="5954" y="1"/>
                    <a:pt x="55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62"/>
            <p:cNvSpPr/>
            <p:nvPr/>
          </p:nvSpPr>
          <p:spPr>
            <a:xfrm>
              <a:off x="3329432" y="2004344"/>
              <a:ext cx="26928" cy="10249"/>
            </a:xfrm>
            <a:custGeom>
              <a:rect b="b" l="l" r="r" t="t"/>
              <a:pathLst>
                <a:path extrusionOk="0" h="322" w="846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679" y="322"/>
                  </a:lnTo>
                  <a:cubicBezTo>
                    <a:pt x="774" y="322"/>
                    <a:pt x="846" y="250"/>
                    <a:pt x="846" y="167"/>
                  </a:cubicBezTo>
                  <a:cubicBezTo>
                    <a:pt x="846" y="72"/>
                    <a:pt x="774" y="0"/>
                    <a:pt x="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62"/>
            <p:cNvSpPr/>
            <p:nvPr/>
          </p:nvSpPr>
          <p:spPr>
            <a:xfrm>
              <a:off x="3368074" y="2004344"/>
              <a:ext cx="82663" cy="10249"/>
            </a:xfrm>
            <a:custGeom>
              <a:rect b="b" l="l" r="r" t="t"/>
              <a:pathLst>
                <a:path extrusionOk="0" h="322" w="2597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2430" y="322"/>
                  </a:lnTo>
                  <a:cubicBezTo>
                    <a:pt x="2525" y="322"/>
                    <a:pt x="2596" y="250"/>
                    <a:pt x="2596" y="167"/>
                  </a:cubicBezTo>
                  <a:cubicBezTo>
                    <a:pt x="2596" y="72"/>
                    <a:pt x="2525" y="0"/>
                    <a:pt x="2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62"/>
            <p:cNvSpPr/>
            <p:nvPr/>
          </p:nvSpPr>
          <p:spPr>
            <a:xfrm>
              <a:off x="3329432" y="2031622"/>
              <a:ext cx="121304" cy="10631"/>
            </a:xfrm>
            <a:custGeom>
              <a:rect b="b" l="l" r="r" t="t"/>
              <a:pathLst>
                <a:path extrusionOk="0" h="334" w="3811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3644" y="334"/>
                  </a:lnTo>
                  <a:cubicBezTo>
                    <a:pt x="3739" y="334"/>
                    <a:pt x="3810" y="263"/>
                    <a:pt x="3810" y="167"/>
                  </a:cubicBezTo>
                  <a:cubicBezTo>
                    <a:pt x="3810" y="84"/>
                    <a:pt x="3739" y="1"/>
                    <a:pt x="3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62"/>
            <p:cNvSpPr/>
            <p:nvPr/>
          </p:nvSpPr>
          <p:spPr>
            <a:xfrm>
              <a:off x="3329432" y="2059664"/>
              <a:ext cx="82249" cy="10663"/>
            </a:xfrm>
            <a:custGeom>
              <a:rect b="b" l="l" r="r" t="t"/>
              <a:pathLst>
                <a:path extrusionOk="0" h="335" w="2584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2429" y="334"/>
                  </a:lnTo>
                  <a:cubicBezTo>
                    <a:pt x="2513" y="334"/>
                    <a:pt x="2584" y="251"/>
                    <a:pt x="2584" y="167"/>
                  </a:cubicBezTo>
                  <a:cubicBezTo>
                    <a:pt x="2584" y="72"/>
                    <a:pt x="2513" y="1"/>
                    <a:pt x="2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62"/>
            <p:cNvSpPr/>
            <p:nvPr/>
          </p:nvSpPr>
          <p:spPr>
            <a:xfrm>
              <a:off x="3423777" y="2059664"/>
              <a:ext cx="26960" cy="10663"/>
            </a:xfrm>
            <a:custGeom>
              <a:rect b="b" l="l" r="r" t="t"/>
              <a:pathLst>
                <a:path extrusionOk="0" h="335" w="847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680" y="334"/>
                  </a:lnTo>
                  <a:cubicBezTo>
                    <a:pt x="775" y="334"/>
                    <a:pt x="846" y="251"/>
                    <a:pt x="846" y="167"/>
                  </a:cubicBezTo>
                  <a:cubicBezTo>
                    <a:pt x="846" y="72"/>
                    <a:pt x="775" y="1"/>
                    <a:pt x="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5" name="Google Shape;635;p62"/>
          <p:cNvGrpSpPr/>
          <p:nvPr/>
        </p:nvGrpSpPr>
        <p:grpSpPr>
          <a:xfrm>
            <a:off x="5048096" y="2864257"/>
            <a:ext cx="495664" cy="388841"/>
            <a:chOff x="5733194" y="2431718"/>
            <a:chExt cx="446826" cy="327059"/>
          </a:xfrm>
        </p:grpSpPr>
        <p:sp>
          <p:nvSpPr>
            <p:cNvPr id="636" name="Google Shape;636;p62"/>
            <p:cNvSpPr/>
            <p:nvPr/>
          </p:nvSpPr>
          <p:spPr>
            <a:xfrm>
              <a:off x="6032946" y="2474145"/>
              <a:ext cx="56112" cy="20115"/>
            </a:xfrm>
            <a:custGeom>
              <a:rect b="b" l="l" r="r" t="t"/>
              <a:pathLst>
                <a:path extrusionOk="0" h="632" w="1763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cubicBezTo>
                    <a:pt x="441" y="417"/>
                    <a:pt x="1108" y="453"/>
                    <a:pt x="1429" y="620"/>
                  </a:cubicBezTo>
                  <a:cubicBezTo>
                    <a:pt x="1465" y="632"/>
                    <a:pt x="1489" y="632"/>
                    <a:pt x="1525" y="632"/>
                  </a:cubicBezTo>
                  <a:cubicBezTo>
                    <a:pt x="1596" y="632"/>
                    <a:pt x="1668" y="584"/>
                    <a:pt x="1703" y="513"/>
                  </a:cubicBezTo>
                  <a:cubicBezTo>
                    <a:pt x="1763" y="417"/>
                    <a:pt x="1727" y="298"/>
                    <a:pt x="1632" y="239"/>
                  </a:cubicBezTo>
                  <a:cubicBezTo>
                    <a:pt x="1156" y="1"/>
                    <a:pt x="263" y="1"/>
                    <a:pt x="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62"/>
            <p:cNvSpPr/>
            <p:nvPr/>
          </p:nvSpPr>
          <p:spPr>
            <a:xfrm>
              <a:off x="5733194" y="2431718"/>
              <a:ext cx="446826" cy="327059"/>
            </a:xfrm>
            <a:custGeom>
              <a:rect b="b" l="l" r="r" t="t"/>
              <a:pathLst>
                <a:path extrusionOk="0" h="10276" w="14039">
                  <a:moveTo>
                    <a:pt x="11621" y="655"/>
                  </a:moveTo>
                  <a:lnTo>
                    <a:pt x="11621" y="1500"/>
                  </a:lnTo>
                  <a:cubicBezTo>
                    <a:pt x="11621" y="1631"/>
                    <a:pt x="11598" y="1762"/>
                    <a:pt x="11538" y="1905"/>
                  </a:cubicBezTo>
                  <a:lnTo>
                    <a:pt x="11431" y="2108"/>
                  </a:lnTo>
                  <a:cubicBezTo>
                    <a:pt x="11419" y="2143"/>
                    <a:pt x="11419" y="2167"/>
                    <a:pt x="11419" y="2203"/>
                  </a:cubicBezTo>
                  <a:lnTo>
                    <a:pt x="11419" y="2631"/>
                  </a:lnTo>
                  <a:cubicBezTo>
                    <a:pt x="11419" y="2929"/>
                    <a:pt x="11300" y="3215"/>
                    <a:pt x="11074" y="3429"/>
                  </a:cubicBezTo>
                  <a:cubicBezTo>
                    <a:pt x="10858" y="3634"/>
                    <a:pt x="10599" y="3751"/>
                    <a:pt x="10317" y="3751"/>
                  </a:cubicBezTo>
                  <a:cubicBezTo>
                    <a:pt x="10303" y="3751"/>
                    <a:pt x="10290" y="3751"/>
                    <a:pt x="10276" y="3751"/>
                  </a:cubicBezTo>
                  <a:cubicBezTo>
                    <a:pt x="9657" y="3739"/>
                    <a:pt x="9181" y="3215"/>
                    <a:pt x="9181" y="2584"/>
                  </a:cubicBezTo>
                  <a:lnTo>
                    <a:pt x="9181" y="2203"/>
                  </a:lnTo>
                  <a:cubicBezTo>
                    <a:pt x="9181" y="2167"/>
                    <a:pt x="9181" y="2143"/>
                    <a:pt x="9169" y="2108"/>
                  </a:cubicBezTo>
                  <a:lnTo>
                    <a:pt x="9038" y="1857"/>
                  </a:lnTo>
                  <a:cubicBezTo>
                    <a:pt x="8990" y="1762"/>
                    <a:pt x="8966" y="1667"/>
                    <a:pt x="8966" y="1560"/>
                  </a:cubicBezTo>
                  <a:lnTo>
                    <a:pt x="8966" y="1548"/>
                  </a:lnTo>
                  <a:cubicBezTo>
                    <a:pt x="8966" y="1048"/>
                    <a:pt x="9359" y="655"/>
                    <a:pt x="9859" y="655"/>
                  </a:cubicBezTo>
                  <a:close/>
                  <a:moveTo>
                    <a:pt x="4156" y="429"/>
                  </a:moveTo>
                  <a:cubicBezTo>
                    <a:pt x="4513" y="429"/>
                    <a:pt x="4823" y="560"/>
                    <a:pt x="5061" y="822"/>
                  </a:cubicBezTo>
                  <a:cubicBezTo>
                    <a:pt x="5299" y="1072"/>
                    <a:pt x="5442" y="1417"/>
                    <a:pt x="5478" y="1786"/>
                  </a:cubicBezTo>
                  <a:cubicBezTo>
                    <a:pt x="5513" y="2215"/>
                    <a:pt x="5656" y="3108"/>
                    <a:pt x="5847" y="3643"/>
                  </a:cubicBezTo>
                  <a:lnTo>
                    <a:pt x="5835" y="3643"/>
                  </a:lnTo>
                  <a:cubicBezTo>
                    <a:pt x="5525" y="3762"/>
                    <a:pt x="4882" y="3941"/>
                    <a:pt x="4132" y="3941"/>
                  </a:cubicBezTo>
                  <a:cubicBezTo>
                    <a:pt x="4077" y="3944"/>
                    <a:pt x="4021" y="3945"/>
                    <a:pt x="3967" y="3945"/>
                  </a:cubicBezTo>
                  <a:cubicBezTo>
                    <a:pt x="3330" y="3945"/>
                    <a:pt x="2762" y="3765"/>
                    <a:pt x="2477" y="3655"/>
                  </a:cubicBezTo>
                  <a:cubicBezTo>
                    <a:pt x="2656" y="3108"/>
                    <a:pt x="2799" y="2215"/>
                    <a:pt x="2835" y="1786"/>
                  </a:cubicBezTo>
                  <a:cubicBezTo>
                    <a:pt x="2858" y="1417"/>
                    <a:pt x="3013" y="1072"/>
                    <a:pt x="3251" y="822"/>
                  </a:cubicBezTo>
                  <a:cubicBezTo>
                    <a:pt x="3501" y="560"/>
                    <a:pt x="3811" y="429"/>
                    <a:pt x="4156" y="429"/>
                  </a:cubicBezTo>
                  <a:close/>
                  <a:moveTo>
                    <a:pt x="10752" y="4096"/>
                  </a:moveTo>
                  <a:cubicBezTo>
                    <a:pt x="10752" y="4155"/>
                    <a:pt x="10764" y="4215"/>
                    <a:pt x="10776" y="4274"/>
                  </a:cubicBezTo>
                  <a:lnTo>
                    <a:pt x="10609" y="4429"/>
                  </a:lnTo>
                  <a:cubicBezTo>
                    <a:pt x="10526" y="4524"/>
                    <a:pt x="10419" y="4572"/>
                    <a:pt x="10300" y="4572"/>
                  </a:cubicBezTo>
                  <a:cubicBezTo>
                    <a:pt x="10181" y="4572"/>
                    <a:pt x="10062" y="4524"/>
                    <a:pt x="9990" y="4429"/>
                  </a:cubicBezTo>
                  <a:lnTo>
                    <a:pt x="9823" y="4274"/>
                  </a:lnTo>
                  <a:cubicBezTo>
                    <a:pt x="9835" y="4215"/>
                    <a:pt x="9859" y="4155"/>
                    <a:pt x="9859" y="4096"/>
                  </a:cubicBezTo>
                  <a:cubicBezTo>
                    <a:pt x="9990" y="4132"/>
                    <a:pt x="10121" y="4167"/>
                    <a:pt x="10252" y="4167"/>
                  </a:cubicBezTo>
                  <a:lnTo>
                    <a:pt x="10300" y="4167"/>
                  </a:lnTo>
                  <a:cubicBezTo>
                    <a:pt x="10455" y="4167"/>
                    <a:pt x="10609" y="4132"/>
                    <a:pt x="10752" y="4096"/>
                  </a:cubicBezTo>
                  <a:close/>
                  <a:moveTo>
                    <a:pt x="4692" y="4358"/>
                  </a:moveTo>
                  <a:cubicBezTo>
                    <a:pt x="4763" y="4524"/>
                    <a:pt x="4918" y="4644"/>
                    <a:pt x="5097" y="4691"/>
                  </a:cubicBezTo>
                  <a:lnTo>
                    <a:pt x="5835" y="4894"/>
                  </a:lnTo>
                  <a:cubicBezTo>
                    <a:pt x="6025" y="4953"/>
                    <a:pt x="6168" y="5132"/>
                    <a:pt x="6168" y="5322"/>
                  </a:cubicBezTo>
                  <a:lnTo>
                    <a:pt x="6168" y="7251"/>
                  </a:lnTo>
                  <a:cubicBezTo>
                    <a:pt x="6168" y="7501"/>
                    <a:pt x="5954" y="7692"/>
                    <a:pt x="5716" y="7692"/>
                  </a:cubicBezTo>
                  <a:lnTo>
                    <a:pt x="5704" y="7692"/>
                  </a:lnTo>
                  <a:lnTo>
                    <a:pt x="5704" y="6144"/>
                  </a:lnTo>
                  <a:cubicBezTo>
                    <a:pt x="5668" y="5787"/>
                    <a:pt x="5394" y="5501"/>
                    <a:pt x="5025" y="5501"/>
                  </a:cubicBezTo>
                  <a:lnTo>
                    <a:pt x="3275" y="5501"/>
                  </a:lnTo>
                  <a:cubicBezTo>
                    <a:pt x="2918" y="5501"/>
                    <a:pt x="2632" y="5787"/>
                    <a:pt x="2632" y="6144"/>
                  </a:cubicBezTo>
                  <a:lnTo>
                    <a:pt x="2632" y="7692"/>
                  </a:lnTo>
                  <a:lnTo>
                    <a:pt x="2620" y="7692"/>
                  </a:lnTo>
                  <a:cubicBezTo>
                    <a:pt x="2370" y="7692"/>
                    <a:pt x="2180" y="7489"/>
                    <a:pt x="2180" y="7251"/>
                  </a:cubicBezTo>
                  <a:lnTo>
                    <a:pt x="2180" y="5322"/>
                  </a:lnTo>
                  <a:cubicBezTo>
                    <a:pt x="2180" y="5132"/>
                    <a:pt x="2311" y="4941"/>
                    <a:pt x="2501" y="4894"/>
                  </a:cubicBezTo>
                  <a:lnTo>
                    <a:pt x="3251" y="4691"/>
                  </a:lnTo>
                  <a:cubicBezTo>
                    <a:pt x="3430" y="4644"/>
                    <a:pt x="3561" y="4524"/>
                    <a:pt x="3644" y="4358"/>
                  </a:cubicBezTo>
                  <a:cubicBezTo>
                    <a:pt x="3811" y="4370"/>
                    <a:pt x="3989" y="4394"/>
                    <a:pt x="4168" y="4394"/>
                  </a:cubicBezTo>
                  <a:cubicBezTo>
                    <a:pt x="4347" y="4394"/>
                    <a:pt x="4525" y="4370"/>
                    <a:pt x="4692" y="4358"/>
                  </a:cubicBezTo>
                  <a:close/>
                  <a:moveTo>
                    <a:pt x="10526" y="5906"/>
                  </a:moveTo>
                  <a:cubicBezTo>
                    <a:pt x="10538" y="5906"/>
                    <a:pt x="10538" y="5906"/>
                    <a:pt x="10538" y="5918"/>
                  </a:cubicBezTo>
                  <a:lnTo>
                    <a:pt x="10538" y="7680"/>
                  </a:lnTo>
                  <a:cubicBezTo>
                    <a:pt x="10538" y="7692"/>
                    <a:pt x="10538" y="7692"/>
                    <a:pt x="10526" y="7692"/>
                  </a:cubicBezTo>
                  <a:lnTo>
                    <a:pt x="7895" y="7692"/>
                  </a:lnTo>
                  <a:cubicBezTo>
                    <a:pt x="7871" y="7692"/>
                    <a:pt x="7871" y="7692"/>
                    <a:pt x="7871" y="7680"/>
                  </a:cubicBezTo>
                  <a:lnTo>
                    <a:pt x="7871" y="5918"/>
                  </a:lnTo>
                  <a:lnTo>
                    <a:pt x="10526" y="5906"/>
                  </a:lnTo>
                  <a:close/>
                  <a:moveTo>
                    <a:pt x="11050" y="4596"/>
                  </a:moveTo>
                  <a:lnTo>
                    <a:pt x="11228" y="4691"/>
                  </a:lnTo>
                  <a:lnTo>
                    <a:pt x="11967" y="4894"/>
                  </a:lnTo>
                  <a:cubicBezTo>
                    <a:pt x="12157" y="4953"/>
                    <a:pt x="12300" y="5132"/>
                    <a:pt x="12300" y="5322"/>
                  </a:cubicBezTo>
                  <a:lnTo>
                    <a:pt x="12300" y="7251"/>
                  </a:lnTo>
                  <a:cubicBezTo>
                    <a:pt x="12300" y="7501"/>
                    <a:pt x="12086" y="7692"/>
                    <a:pt x="11848" y="7692"/>
                  </a:cubicBezTo>
                  <a:lnTo>
                    <a:pt x="10955" y="7692"/>
                  </a:lnTo>
                  <a:lnTo>
                    <a:pt x="10955" y="7680"/>
                  </a:lnTo>
                  <a:lnTo>
                    <a:pt x="10955" y="7227"/>
                  </a:lnTo>
                  <a:lnTo>
                    <a:pt x="11621" y="7227"/>
                  </a:lnTo>
                  <a:cubicBezTo>
                    <a:pt x="11740" y="7227"/>
                    <a:pt x="11836" y="7144"/>
                    <a:pt x="11836" y="7025"/>
                  </a:cubicBezTo>
                  <a:lnTo>
                    <a:pt x="11836" y="5715"/>
                  </a:lnTo>
                  <a:cubicBezTo>
                    <a:pt x="11836" y="5596"/>
                    <a:pt x="11740" y="5501"/>
                    <a:pt x="11621" y="5501"/>
                  </a:cubicBezTo>
                  <a:cubicBezTo>
                    <a:pt x="11502" y="5501"/>
                    <a:pt x="11419" y="5596"/>
                    <a:pt x="11419" y="5715"/>
                  </a:cubicBezTo>
                  <a:lnTo>
                    <a:pt x="11419" y="6834"/>
                  </a:lnTo>
                  <a:lnTo>
                    <a:pt x="10955" y="6834"/>
                  </a:lnTo>
                  <a:lnTo>
                    <a:pt x="10955" y="5941"/>
                  </a:lnTo>
                  <a:cubicBezTo>
                    <a:pt x="10955" y="5691"/>
                    <a:pt x="10764" y="5525"/>
                    <a:pt x="10538" y="5525"/>
                  </a:cubicBezTo>
                  <a:lnTo>
                    <a:pt x="8335" y="5525"/>
                  </a:lnTo>
                  <a:lnTo>
                    <a:pt x="8335" y="5322"/>
                  </a:lnTo>
                  <a:lnTo>
                    <a:pt x="8299" y="5322"/>
                  </a:lnTo>
                  <a:cubicBezTo>
                    <a:pt x="8299" y="5132"/>
                    <a:pt x="8442" y="4941"/>
                    <a:pt x="8633" y="4894"/>
                  </a:cubicBezTo>
                  <a:lnTo>
                    <a:pt x="9383" y="4691"/>
                  </a:lnTo>
                  <a:cubicBezTo>
                    <a:pt x="9442" y="4667"/>
                    <a:pt x="9490" y="4644"/>
                    <a:pt x="9562" y="4596"/>
                  </a:cubicBezTo>
                  <a:lnTo>
                    <a:pt x="9693" y="4727"/>
                  </a:lnTo>
                  <a:cubicBezTo>
                    <a:pt x="9859" y="4894"/>
                    <a:pt x="10062" y="4989"/>
                    <a:pt x="10300" y="4989"/>
                  </a:cubicBezTo>
                  <a:cubicBezTo>
                    <a:pt x="10526" y="4989"/>
                    <a:pt x="10752" y="4894"/>
                    <a:pt x="10907" y="4727"/>
                  </a:cubicBezTo>
                  <a:lnTo>
                    <a:pt x="11050" y="4596"/>
                  </a:lnTo>
                  <a:close/>
                  <a:moveTo>
                    <a:pt x="2632" y="8108"/>
                  </a:moveTo>
                  <a:lnTo>
                    <a:pt x="2632" y="8573"/>
                  </a:lnTo>
                  <a:lnTo>
                    <a:pt x="846" y="8573"/>
                  </a:lnTo>
                  <a:lnTo>
                    <a:pt x="846" y="8108"/>
                  </a:lnTo>
                  <a:close/>
                  <a:moveTo>
                    <a:pt x="13157" y="8108"/>
                  </a:moveTo>
                  <a:lnTo>
                    <a:pt x="13157" y="8573"/>
                  </a:lnTo>
                  <a:lnTo>
                    <a:pt x="5668" y="8573"/>
                  </a:lnTo>
                  <a:lnTo>
                    <a:pt x="5668" y="8108"/>
                  </a:lnTo>
                  <a:close/>
                  <a:moveTo>
                    <a:pt x="5049" y="5906"/>
                  </a:moveTo>
                  <a:cubicBezTo>
                    <a:pt x="5180" y="5906"/>
                    <a:pt x="5287" y="6013"/>
                    <a:pt x="5287" y="6144"/>
                  </a:cubicBezTo>
                  <a:lnTo>
                    <a:pt x="5287" y="9001"/>
                  </a:lnTo>
                  <a:lnTo>
                    <a:pt x="3049" y="9001"/>
                  </a:lnTo>
                  <a:lnTo>
                    <a:pt x="3049" y="6144"/>
                  </a:lnTo>
                  <a:cubicBezTo>
                    <a:pt x="3049" y="6013"/>
                    <a:pt x="3156" y="5906"/>
                    <a:pt x="3287" y="5906"/>
                  </a:cubicBezTo>
                  <a:close/>
                  <a:moveTo>
                    <a:pt x="4168" y="0"/>
                  </a:moveTo>
                  <a:cubicBezTo>
                    <a:pt x="3239" y="0"/>
                    <a:pt x="2501" y="738"/>
                    <a:pt x="2430" y="1738"/>
                  </a:cubicBezTo>
                  <a:cubicBezTo>
                    <a:pt x="2394" y="2155"/>
                    <a:pt x="2263" y="2989"/>
                    <a:pt x="2084" y="3477"/>
                  </a:cubicBezTo>
                  <a:cubicBezTo>
                    <a:pt x="2037" y="3584"/>
                    <a:pt x="2049" y="3703"/>
                    <a:pt x="2096" y="3810"/>
                  </a:cubicBezTo>
                  <a:cubicBezTo>
                    <a:pt x="2144" y="3905"/>
                    <a:pt x="2239" y="3989"/>
                    <a:pt x="2334" y="4024"/>
                  </a:cubicBezTo>
                  <a:cubicBezTo>
                    <a:pt x="2513" y="4084"/>
                    <a:pt x="2811" y="4179"/>
                    <a:pt x="3156" y="4251"/>
                  </a:cubicBezTo>
                  <a:cubicBezTo>
                    <a:pt x="3144" y="4251"/>
                    <a:pt x="3144" y="4251"/>
                    <a:pt x="3120" y="4263"/>
                  </a:cubicBezTo>
                  <a:lnTo>
                    <a:pt x="2382" y="4477"/>
                  </a:lnTo>
                  <a:cubicBezTo>
                    <a:pt x="2013" y="4584"/>
                    <a:pt x="1751" y="4917"/>
                    <a:pt x="1751" y="5310"/>
                  </a:cubicBezTo>
                  <a:lnTo>
                    <a:pt x="1751" y="7227"/>
                  </a:lnTo>
                  <a:cubicBezTo>
                    <a:pt x="1751" y="7394"/>
                    <a:pt x="1799" y="7561"/>
                    <a:pt x="1894" y="7680"/>
                  </a:cubicBezTo>
                  <a:lnTo>
                    <a:pt x="203" y="7680"/>
                  </a:lnTo>
                  <a:cubicBezTo>
                    <a:pt x="84" y="7680"/>
                    <a:pt x="1" y="7763"/>
                    <a:pt x="1" y="7882"/>
                  </a:cubicBezTo>
                  <a:cubicBezTo>
                    <a:pt x="1" y="8001"/>
                    <a:pt x="84" y="8096"/>
                    <a:pt x="203" y="8096"/>
                  </a:cubicBezTo>
                  <a:lnTo>
                    <a:pt x="441" y="8096"/>
                  </a:lnTo>
                  <a:lnTo>
                    <a:pt x="441" y="10073"/>
                  </a:lnTo>
                  <a:cubicBezTo>
                    <a:pt x="441" y="10192"/>
                    <a:pt x="537" y="10275"/>
                    <a:pt x="656" y="10275"/>
                  </a:cubicBezTo>
                  <a:cubicBezTo>
                    <a:pt x="775" y="10275"/>
                    <a:pt x="858" y="10192"/>
                    <a:pt x="858" y="10073"/>
                  </a:cubicBezTo>
                  <a:lnTo>
                    <a:pt x="858" y="8954"/>
                  </a:lnTo>
                  <a:lnTo>
                    <a:pt x="2644" y="8954"/>
                  </a:lnTo>
                  <a:lnTo>
                    <a:pt x="2644" y="10073"/>
                  </a:lnTo>
                  <a:cubicBezTo>
                    <a:pt x="2644" y="10192"/>
                    <a:pt x="2739" y="10275"/>
                    <a:pt x="2858" y="10275"/>
                  </a:cubicBezTo>
                  <a:cubicBezTo>
                    <a:pt x="2977" y="10275"/>
                    <a:pt x="3073" y="10192"/>
                    <a:pt x="3073" y="10073"/>
                  </a:cubicBezTo>
                  <a:lnTo>
                    <a:pt x="3073" y="9406"/>
                  </a:lnTo>
                  <a:lnTo>
                    <a:pt x="5287" y="9406"/>
                  </a:lnTo>
                  <a:lnTo>
                    <a:pt x="5287" y="10073"/>
                  </a:lnTo>
                  <a:cubicBezTo>
                    <a:pt x="5287" y="10192"/>
                    <a:pt x="5371" y="10275"/>
                    <a:pt x="5490" y="10275"/>
                  </a:cubicBezTo>
                  <a:cubicBezTo>
                    <a:pt x="5609" y="10275"/>
                    <a:pt x="5704" y="10192"/>
                    <a:pt x="5704" y="10073"/>
                  </a:cubicBezTo>
                  <a:lnTo>
                    <a:pt x="5704" y="8954"/>
                  </a:lnTo>
                  <a:lnTo>
                    <a:pt x="13169" y="8954"/>
                  </a:lnTo>
                  <a:lnTo>
                    <a:pt x="13169" y="10073"/>
                  </a:lnTo>
                  <a:cubicBezTo>
                    <a:pt x="13169" y="10192"/>
                    <a:pt x="13264" y="10275"/>
                    <a:pt x="13383" y="10275"/>
                  </a:cubicBezTo>
                  <a:cubicBezTo>
                    <a:pt x="13503" y="10275"/>
                    <a:pt x="13586" y="10192"/>
                    <a:pt x="13586" y="10073"/>
                  </a:cubicBezTo>
                  <a:lnTo>
                    <a:pt x="13586" y="8096"/>
                  </a:lnTo>
                  <a:lnTo>
                    <a:pt x="13824" y="8096"/>
                  </a:lnTo>
                  <a:cubicBezTo>
                    <a:pt x="13943" y="8096"/>
                    <a:pt x="14038" y="8001"/>
                    <a:pt x="14038" y="7882"/>
                  </a:cubicBezTo>
                  <a:cubicBezTo>
                    <a:pt x="14003" y="7787"/>
                    <a:pt x="13919" y="7692"/>
                    <a:pt x="13800" y="7692"/>
                  </a:cubicBezTo>
                  <a:lnTo>
                    <a:pt x="12562" y="7692"/>
                  </a:lnTo>
                  <a:cubicBezTo>
                    <a:pt x="12633" y="7561"/>
                    <a:pt x="12693" y="7406"/>
                    <a:pt x="12693" y="7251"/>
                  </a:cubicBezTo>
                  <a:lnTo>
                    <a:pt x="12693" y="5322"/>
                  </a:lnTo>
                  <a:cubicBezTo>
                    <a:pt x="12693" y="4941"/>
                    <a:pt x="12443" y="4596"/>
                    <a:pt x="12074" y="4489"/>
                  </a:cubicBezTo>
                  <a:lnTo>
                    <a:pt x="11324" y="4286"/>
                  </a:lnTo>
                  <a:cubicBezTo>
                    <a:pt x="11228" y="4251"/>
                    <a:pt x="11169" y="4167"/>
                    <a:pt x="11169" y="4060"/>
                  </a:cubicBezTo>
                  <a:lnTo>
                    <a:pt x="11169" y="3893"/>
                  </a:lnTo>
                  <a:cubicBezTo>
                    <a:pt x="11240" y="3858"/>
                    <a:pt x="11300" y="3798"/>
                    <a:pt x="11359" y="3739"/>
                  </a:cubicBezTo>
                  <a:cubicBezTo>
                    <a:pt x="11657" y="3453"/>
                    <a:pt x="11824" y="3060"/>
                    <a:pt x="11824" y="2643"/>
                  </a:cubicBezTo>
                  <a:lnTo>
                    <a:pt x="11824" y="2262"/>
                  </a:lnTo>
                  <a:lnTo>
                    <a:pt x="11895" y="2096"/>
                  </a:lnTo>
                  <a:cubicBezTo>
                    <a:pt x="11979" y="1917"/>
                    <a:pt x="12026" y="1703"/>
                    <a:pt x="12026" y="1512"/>
                  </a:cubicBezTo>
                  <a:lnTo>
                    <a:pt x="12026" y="453"/>
                  </a:lnTo>
                  <a:cubicBezTo>
                    <a:pt x="12026" y="333"/>
                    <a:pt x="11943" y="250"/>
                    <a:pt x="11824" y="250"/>
                  </a:cubicBezTo>
                  <a:lnTo>
                    <a:pt x="9859" y="250"/>
                  </a:lnTo>
                  <a:cubicBezTo>
                    <a:pt x="9145" y="250"/>
                    <a:pt x="8561" y="834"/>
                    <a:pt x="8561" y="1548"/>
                  </a:cubicBezTo>
                  <a:lnTo>
                    <a:pt x="8561" y="1560"/>
                  </a:lnTo>
                  <a:cubicBezTo>
                    <a:pt x="8561" y="1727"/>
                    <a:pt x="8597" y="1881"/>
                    <a:pt x="8680" y="2036"/>
                  </a:cubicBezTo>
                  <a:lnTo>
                    <a:pt x="8788" y="2238"/>
                  </a:lnTo>
                  <a:lnTo>
                    <a:pt x="8788" y="2572"/>
                  </a:lnTo>
                  <a:cubicBezTo>
                    <a:pt x="8788" y="3108"/>
                    <a:pt x="9050" y="3584"/>
                    <a:pt x="9442" y="3870"/>
                  </a:cubicBezTo>
                  <a:lnTo>
                    <a:pt x="9442" y="4048"/>
                  </a:lnTo>
                  <a:cubicBezTo>
                    <a:pt x="9442" y="4143"/>
                    <a:pt x="9359" y="4239"/>
                    <a:pt x="9276" y="4263"/>
                  </a:cubicBezTo>
                  <a:lnTo>
                    <a:pt x="8526" y="4477"/>
                  </a:lnTo>
                  <a:cubicBezTo>
                    <a:pt x="8157" y="4584"/>
                    <a:pt x="7907" y="4917"/>
                    <a:pt x="7907" y="5310"/>
                  </a:cubicBezTo>
                  <a:lnTo>
                    <a:pt x="7907" y="5489"/>
                  </a:lnTo>
                  <a:lnTo>
                    <a:pt x="7895" y="5489"/>
                  </a:lnTo>
                  <a:cubicBezTo>
                    <a:pt x="7657" y="5489"/>
                    <a:pt x="7478" y="5679"/>
                    <a:pt x="7478" y="5906"/>
                  </a:cubicBezTo>
                  <a:lnTo>
                    <a:pt x="7478" y="7656"/>
                  </a:lnTo>
                  <a:lnTo>
                    <a:pt x="7478" y="7680"/>
                  </a:lnTo>
                  <a:lnTo>
                    <a:pt x="6442" y="7680"/>
                  </a:lnTo>
                  <a:cubicBezTo>
                    <a:pt x="6525" y="7537"/>
                    <a:pt x="6585" y="7394"/>
                    <a:pt x="6585" y="7227"/>
                  </a:cubicBezTo>
                  <a:lnTo>
                    <a:pt x="6585" y="5310"/>
                  </a:lnTo>
                  <a:cubicBezTo>
                    <a:pt x="6585" y="4917"/>
                    <a:pt x="6323" y="4584"/>
                    <a:pt x="5954" y="4477"/>
                  </a:cubicBezTo>
                  <a:lnTo>
                    <a:pt x="5216" y="4263"/>
                  </a:lnTo>
                  <a:cubicBezTo>
                    <a:pt x="5192" y="4263"/>
                    <a:pt x="5192" y="4263"/>
                    <a:pt x="5180" y="4251"/>
                  </a:cubicBezTo>
                  <a:cubicBezTo>
                    <a:pt x="5537" y="4179"/>
                    <a:pt x="5823" y="4084"/>
                    <a:pt x="6002" y="4024"/>
                  </a:cubicBezTo>
                  <a:cubicBezTo>
                    <a:pt x="6109" y="3989"/>
                    <a:pt x="6192" y="3905"/>
                    <a:pt x="6240" y="3810"/>
                  </a:cubicBezTo>
                  <a:cubicBezTo>
                    <a:pt x="6287" y="3703"/>
                    <a:pt x="6299" y="3596"/>
                    <a:pt x="6252" y="3477"/>
                  </a:cubicBezTo>
                  <a:cubicBezTo>
                    <a:pt x="6073" y="2977"/>
                    <a:pt x="5942" y="2143"/>
                    <a:pt x="5906" y="1738"/>
                  </a:cubicBezTo>
                  <a:cubicBezTo>
                    <a:pt x="5835" y="738"/>
                    <a:pt x="5097" y="0"/>
                    <a:pt x="4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62"/>
            <p:cNvSpPr/>
            <p:nvPr/>
          </p:nvSpPr>
          <p:spPr>
            <a:xfrm>
              <a:off x="6019323" y="2641653"/>
              <a:ext cx="13272" cy="13272"/>
            </a:xfrm>
            <a:custGeom>
              <a:rect b="b" l="l" r="r" t="t"/>
              <a:pathLst>
                <a:path extrusionOk="0" h="417" w="417">
                  <a:moveTo>
                    <a:pt x="202" y="0"/>
                  </a:moveTo>
                  <a:cubicBezTo>
                    <a:pt x="95" y="0"/>
                    <a:pt x="0" y="84"/>
                    <a:pt x="0" y="203"/>
                  </a:cubicBezTo>
                  <a:cubicBezTo>
                    <a:pt x="0" y="322"/>
                    <a:pt x="95" y="417"/>
                    <a:pt x="202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84"/>
                    <a:pt x="322" y="0"/>
                    <a:pt x="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63"/>
          <p:cNvSpPr/>
          <p:nvPr/>
        </p:nvSpPr>
        <p:spPr>
          <a:xfrm>
            <a:off x="860650" y="901675"/>
            <a:ext cx="3143700" cy="9627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63"/>
          <p:cNvSpPr/>
          <p:nvPr/>
        </p:nvSpPr>
        <p:spPr>
          <a:xfrm>
            <a:off x="2964050" y="2103375"/>
            <a:ext cx="3143700" cy="9627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63"/>
          <p:cNvSpPr/>
          <p:nvPr/>
        </p:nvSpPr>
        <p:spPr>
          <a:xfrm>
            <a:off x="5084525" y="3313925"/>
            <a:ext cx="3143700" cy="9627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63"/>
          <p:cNvSpPr txBox="1"/>
          <p:nvPr>
            <p:ph idx="1" type="subTitle"/>
          </p:nvPr>
        </p:nvSpPr>
        <p:spPr>
          <a:xfrm>
            <a:off x="1578425" y="968250"/>
            <a:ext cx="2371200" cy="6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Use the </a:t>
            </a: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Navigate app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or use Navigate on a web browser. </a:t>
            </a:r>
            <a:r>
              <a:rPr i="1" lang="en">
                <a:latin typeface="Montserrat"/>
                <a:ea typeface="Montserrat"/>
                <a:cs typeface="Montserrat"/>
                <a:sym typeface="Montserrat"/>
              </a:rPr>
              <a:t>Sign in with Utah Tech Credentials.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7" name="Google Shape;647;p63"/>
          <p:cNvSpPr txBox="1"/>
          <p:nvPr>
            <p:ph idx="4" type="subTitle"/>
          </p:nvPr>
        </p:nvSpPr>
        <p:spPr>
          <a:xfrm>
            <a:off x="3798850" y="2153629"/>
            <a:ext cx="2371200" cy="6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Writing Center and APC fall under </a:t>
            </a:r>
            <a:r>
              <a:rPr i="1" lang="en">
                <a:latin typeface="Montserrat"/>
                <a:ea typeface="Montserrat"/>
                <a:cs typeface="Montserrat"/>
                <a:sym typeface="Montserrat"/>
              </a:rPr>
              <a:t>“Tutoring and Writing Help” as the type of </a:t>
            </a:r>
            <a:r>
              <a:rPr i="1" lang="en">
                <a:latin typeface="Montserrat"/>
                <a:ea typeface="Montserrat"/>
                <a:cs typeface="Montserrat"/>
                <a:sym typeface="Montserrat"/>
              </a:rPr>
              <a:t>appointment</a:t>
            </a:r>
            <a:r>
              <a:rPr i="1" lang="en"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8" name="Google Shape;648;p63"/>
          <p:cNvSpPr txBox="1"/>
          <p:nvPr>
            <p:ph idx="6" type="subTitle"/>
          </p:nvPr>
        </p:nvSpPr>
        <p:spPr>
          <a:xfrm>
            <a:off x="5890325" y="3298775"/>
            <a:ext cx="2371200" cy="6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Select service – </a:t>
            </a:r>
            <a:r>
              <a:rPr i="1" lang="en">
                <a:latin typeface="Montserrat"/>
                <a:ea typeface="Montserrat"/>
                <a:cs typeface="Montserrat"/>
                <a:sym typeface="Montserrat"/>
              </a:rPr>
              <a:t>correlates with the classes students are taking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. Find date and time that works.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9" name="Google Shape;649;p63"/>
          <p:cNvSpPr txBox="1"/>
          <p:nvPr>
            <p:ph idx="3" type="title"/>
          </p:nvPr>
        </p:nvSpPr>
        <p:spPr>
          <a:xfrm>
            <a:off x="837725" y="929470"/>
            <a:ext cx="740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</a:rPr>
              <a:t>1</a:t>
            </a:r>
            <a:endParaRPr sz="6000">
              <a:solidFill>
                <a:schemeClr val="accent1"/>
              </a:solidFill>
            </a:endParaRPr>
          </a:p>
        </p:txBody>
      </p:sp>
      <p:sp>
        <p:nvSpPr>
          <p:cNvPr id="650" name="Google Shape;650;p63"/>
          <p:cNvSpPr txBox="1"/>
          <p:nvPr>
            <p:ph idx="3" type="title"/>
          </p:nvPr>
        </p:nvSpPr>
        <p:spPr>
          <a:xfrm>
            <a:off x="3058150" y="2139231"/>
            <a:ext cx="740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</a:rPr>
              <a:t>2</a:t>
            </a:r>
            <a:endParaRPr sz="6000">
              <a:solidFill>
                <a:schemeClr val="accent1"/>
              </a:solidFill>
            </a:endParaRPr>
          </a:p>
        </p:txBody>
      </p:sp>
      <p:sp>
        <p:nvSpPr>
          <p:cNvPr id="651" name="Google Shape;651;p63"/>
          <p:cNvSpPr txBox="1"/>
          <p:nvPr>
            <p:ph idx="3" type="title"/>
          </p:nvPr>
        </p:nvSpPr>
        <p:spPr>
          <a:xfrm>
            <a:off x="5149625" y="3346900"/>
            <a:ext cx="740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</a:rPr>
              <a:t>3</a:t>
            </a:r>
            <a:endParaRPr sz="6000">
              <a:solidFill>
                <a:schemeClr val="accent1"/>
              </a:solidFill>
            </a:endParaRPr>
          </a:p>
        </p:txBody>
      </p:sp>
      <p:sp>
        <p:nvSpPr>
          <p:cNvPr id="652" name="Google Shape;652;p63"/>
          <p:cNvSpPr txBox="1"/>
          <p:nvPr>
            <p:ph idx="4294967295" type="ctrTitle"/>
          </p:nvPr>
        </p:nvSpPr>
        <p:spPr>
          <a:xfrm>
            <a:off x="2150525" y="112575"/>
            <a:ext cx="6859800" cy="6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>
                <a:latin typeface="Montserrat SemiBold"/>
                <a:ea typeface="Montserrat SemiBold"/>
                <a:cs typeface="Montserrat SemiBold"/>
                <a:sym typeface="Montserrat SemiBold"/>
              </a:rPr>
              <a:t>HOW TO MAKE AN APPOINTMENT</a:t>
            </a:r>
            <a:endParaRPr sz="2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653" name="Google Shape;653;p63"/>
          <p:cNvCxnSpPr>
            <a:stCxn id="652" idx="1"/>
          </p:cNvCxnSpPr>
          <p:nvPr/>
        </p:nvCxnSpPr>
        <p:spPr>
          <a:xfrm rot="10800000">
            <a:off x="249425" y="435075"/>
            <a:ext cx="1901100" cy="78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4" name="Google Shape;654;p63"/>
          <p:cNvCxnSpPr/>
          <p:nvPr/>
        </p:nvCxnSpPr>
        <p:spPr>
          <a:xfrm>
            <a:off x="285725" y="773175"/>
            <a:ext cx="0" cy="3852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5" name="Google Shape;655;p63"/>
          <p:cNvSpPr/>
          <p:nvPr/>
        </p:nvSpPr>
        <p:spPr>
          <a:xfrm>
            <a:off x="489225" y="3662475"/>
            <a:ext cx="3143700" cy="9627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63"/>
          <p:cNvSpPr txBox="1"/>
          <p:nvPr>
            <p:ph idx="1" type="subTitle"/>
          </p:nvPr>
        </p:nvSpPr>
        <p:spPr>
          <a:xfrm>
            <a:off x="875475" y="3737325"/>
            <a:ext cx="2371200" cy="6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Call either center and the receptionist can help make an appointment.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64"/>
          <p:cNvSpPr txBox="1"/>
          <p:nvPr>
            <p:ph type="title"/>
          </p:nvPr>
        </p:nvSpPr>
        <p:spPr>
          <a:xfrm>
            <a:off x="489425" y="3651400"/>
            <a:ext cx="2839800" cy="3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ontserrat SemiBold"/>
                <a:ea typeface="Montserrat SemiBold"/>
                <a:cs typeface="Montserrat SemiBold"/>
                <a:sym typeface="Montserrat SemiBold"/>
              </a:rPr>
              <a:t>SUPPLEMENTAL INSTRUCTION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62" name="Google Shape;662;p64"/>
          <p:cNvSpPr txBox="1"/>
          <p:nvPr>
            <p:ph idx="1" type="subTitle"/>
          </p:nvPr>
        </p:nvSpPr>
        <p:spPr>
          <a:xfrm>
            <a:off x="731625" y="4085350"/>
            <a:ext cx="23574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Peer tutors embedded into a course … The benefits are endless!</a:t>
            </a:r>
            <a:r>
              <a:rPr i="1" lang="en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i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3" name="Google Shape;663;p64"/>
          <p:cNvSpPr txBox="1"/>
          <p:nvPr>
            <p:ph idx="2" type="ctrTitle"/>
          </p:nvPr>
        </p:nvSpPr>
        <p:spPr>
          <a:xfrm rot="-5400000">
            <a:off x="6247650" y="2333550"/>
            <a:ext cx="45885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ontserrat SemiBold"/>
                <a:ea typeface="Montserrat SemiBold"/>
                <a:cs typeface="Montserrat SemiBold"/>
                <a:sym typeface="Montserrat SemiBold"/>
              </a:rPr>
              <a:t>WHAT DO WE OFFER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64" name="Google Shape;664;p64"/>
          <p:cNvSpPr txBox="1"/>
          <p:nvPr>
            <p:ph idx="5" type="title"/>
          </p:nvPr>
        </p:nvSpPr>
        <p:spPr>
          <a:xfrm>
            <a:off x="4331400" y="3629200"/>
            <a:ext cx="4099500" cy="3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ontserrat SemiBold"/>
                <a:ea typeface="Montserrat SemiBold"/>
                <a:cs typeface="Montserrat SemiBold"/>
                <a:sym typeface="Montserrat SemiBold"/>
              </a:rPr>
              <a:t>OPEN EDUCATIONAL RESOURCES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65" name="Google Shape;665;p64"/>
          <p:cNvSpPr txBox="1"/>
          <p:nvPr>
            <p:ph idx="6" type="subTitle"/>
          </p:nvPr>
        </p:nvSpPr>
        <p:spPr>
          <a:xfrm>
            <a:off x="5320900" y="4004350"/>
            <a:ext cx="2401800" cy="95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The Library is working to alleviate financial burdens for students by helping faculty replace 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pricey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textbooks with free materials.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66" name="Google Shape;666;p64"/>
          <p:cNvCxnSpPr/>
          <p:nvPr/>
        </p:nvCxnSpPr>
        <p:spPr>
          <a:xfrm>
            <a:off x="8541900" y="2036325"/>
            <a:ext cx="0" cy="29007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7" name="Google Shape;667;p64"/>
          <p:cNvCxnSpPr/>
          <p:nvPr/>
        </p:nvCxnSpPr>
        <p:spPr>
          <a:xfrm>
            <a:off x="1913075" y="3353600"/>
            <a:ext cx="46050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8" name="Google Shape;668;p64"/>
          <p:cNvSpPr/>
          <p:nvPr/>
        </p:nvSpPr>
        <p:spPr>
          <a:xfrm>
            <a:off x="1798350" y="3242600"/>
            <a:ext cx="222000" cy="22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64"/>
          <p:cNvSpPr/>
          <p:nvPr/>
        </p:nvSpPr>
        <p:spPr>
          <a:xfrm>
            <a:off x="6410800" y="3242600"/>
            <a:ext cx="222000" cy="22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0" name="Google Shape;670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0875" y="-2297075"/>
            <a:ext cx="8064620" cy="5375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65"/>
          <p:cNvSpPr txBox="1"/>
          <p:nvPr/>
        </p:nvSpPr>
        <p:spPr>
          <a:xfrm>
            <a:off x="118250" y="110850"/>
            <a:ext cx="7404900" cy="15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Supplemental Instruction</a:t>
            </a:r>
            <a:endParaRPr sz="38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676" name="Google Shape;676;p65"/>
          <p:cNvCxnSpPr/>
          <p:nvPr/>
        </p:nvCxnSpPr>
        <p:spPr>
          <a:xfrm flipH="1">
            <a:off x="8562800" y="96075"/>
            <a:ext cx="17100" cy="42351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7" name="Google Shape;677;p65"/>
          <p:cNvSpPr txBox="1"/>
          <p:nvPr/>
        </p:nvSpPr>
        <p:spPr>
          <a:xfrm>
            <a:off x="536850" y="1308050"/>
            <a:ext cx="7485900" cy="29862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●"/>
            </a:pPr>
            <a:r>
              <a:rPr lang="en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Normal course + added resources = Supplemental Instruction Course 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</a:pPr>
            <a:r>
              <a:rPr lang="en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Students must attends regular lecture times and a once-a-week, collaborative study session led by a peer SI Leader. In these SI sessions, students spend extra time with the course content by interacting with it and their peers in fun and informative ways. 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●"/>
            </a:pPr>
            <a:r>
              <a:rPr lang="en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SI Leaders are available for tutoring 2 hours a week in the APC. 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●"/>
            </a:pPr>
            <a:r>
              <a:rPr lang="en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SI Leaders are students who have previously navigated the course and gotten an A, maintain a high GPA, go through a nationally recognized training program, and be </a:t>
            </a:r>
            <a:r>
              <a:rPr lang="en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recommended</a:t>
            </a:r>
            <a:r>
              <a:rPr lang="en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by a professor. 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678" name="Google Shape;678;p65"/>
          <p:cNvCxnSpPr/>
          <p:nvPr/>
        </p:nvCxnSpPr>
        <p:spPr>
          <a:xfrm flipH="1">
            <a:off x="8562800" y="739000"/>
            <a:ext cx="17100" cy="42351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66"/>
          <p:cNvSpPr txBox="1"/>
          <p:nvPr>
            <p:ph idx="4294967295" type="ctrTitle"/>
          </p:nvPr>
        </p:nvSpPr>
        <p:spPr>
          <a:xfrm>
            <a:off x="7035350" y="112575"/>
            <a:ext cx="1974900" cy="6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>
                <a:latin typeface="Montserrat Medium"/>
                <a:ea typeface="Montserrat Medium"/>
                <a:cs typeface="Montserrat Medium"/>
                <a:sym typeface="Montserrat Medium"/>
              </a:rPr>
              <a:t>WHY SI?</a:t>
            </a:r>
            <a:endParaRPr sz="29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684" name="Google Shape;684;p66"/>
          <p:cNvCxnSpPr>
            <a:stCxn id="683" idx="1"/>
          </p:cNvCxnSpPr>
          <p:nvPr/>
        </p:nvCxnSpPr>
        <p:spPr>
          <a:xfrm flipH="1">
            <a:off x="258650" y="442875"/>
            <a:ext cx="6776700" cy="78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5" name="Google Shape;685;p66"/>
          <p:cNvCxnSpPr/>
          <p:nvPr/>
        </p:nvCxnSpPr>
        <p:spPr>
          <a:xfrm>
            <a:off x="285725" y="773175"/>
            <a:ext cx="0" cy="3852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86" name="Google Shape;686;p66"/>
          <p:cNvSpPr txBox="1"/>
          <p:nvPr/>
        </p:nvSpPr>
        <p:spPr>
          <a:xfrm>
            <a:off x="905250" y="1523475"/>
            <a:ext cx="7485900" cy="23397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Because it works! </a:t>
            </a:r>
            <a:endParaRPr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 2022, 80 students were asked how they felt about Supplemental Instruction. 91% of those students reported that they felt that SI was beneficial or very beneficial!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 a similar study conducted in 2023, the students in an SI ENGL-1010 had a 0% fail rate. Those same students in their other classes had a collective 12.5% fail rate.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67"/>
          <p:cNvSpPr txBox="1"/>
          <p:nvPr/>
        </p:nvSpPr>
        <p:spPr>
          <a:xfrm>
            <a:off x="118250" y="110850"/>
            <a:ext cx="7404900" cy="15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Open Educational Resources</a:t>
            </a:r>
            <a:endParaRPr sz="38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692" name="Google Shape;692;p67"/>
          <p:cNvCxnSpPr/>
          <p:nvPr/>
        </p:nvCxnSpPr>
        <p:spPr>
          <a:xfrm flipH="1">
            <a:off x="8562800" y="96075"/>
            <a:ext cx="17100" cy="42351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93" name="Google Shape;693;p67"/>
          <p:cNvSpPr txBox="1"/>
          <p:nvPr/>
        </p:nvSpPr>
        <p:spPr>
          <a:xfrm>
            <a:off x="536850" y="1308050"/>
            <a:ext cx="7485900" cy="22626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 Light"/>
              <a:buChar char="●"/>
            </a:pPr>
            <a:r>
              <a:rPr lang="en" sz="15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An OER is media in any form that has an open </a:t>
            </a:r>
            <a:r>
              <a:rPr lang="en" sz="15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license</a:t>
            </a:r>
            <a:r>
              <a:rPr lang="en" sz="15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, which professors gather together to use in place of a traditional student-bought textbooks. This may look like research articles, youtube videos, materials the professor has written themselves, interactive content, and anything else that helps the professor share information with the students. </a:t>
            </a:r>
            <a:endParaRPr sz="15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694" name="Google Shape;694;p67"/>
          <p:cNvCxnSpPr/>
          <p:nvPr/>
        </p:nvCxnSpPr>
        <p:spPr>
          <a:xfrm flipH="1">
            <a:off x="8562800" y="739000"/>
            <a:ext cx="17100" cy="42351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68"/>
          <p:cNvSpPr/>
          <p:nvPr/>
        </p:nvSpPr>
        <p:spPr>
          <a:xfrm>
            <a:off x="-31600" y="-38100"/>
            <a:ext cx="9218400" cy="5181600"/>
          </a:xfrm>
          <a:prstGeom prst="rect">
            <a:avLst/>
          </a:prstGeom>
          <a:solidFill>
            <a:srgbClr val="7994A9">
              <a:alpha val="647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68"/>
          <p:cNvSpPr/>
          <p:nvPr/>
        </p:nvSpPr>
        <p:spPr>
          <a:xfrm>
            <a:off x="0" y="926125"/>
            <a:ext cx="3746100" cy="10182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68"/>
          <p:cNvSpPr txBox="1"/>
          <p:nvPr>
            <p:ph type="ctrTitle"/>
          </p:nvPr>
        </p:nvSpPr>
        <p:spPr>
          <a:xfrm flipH="1">
            <a:off x="810975" y="712525"/>
            <a:ext cx="2758500" cy="143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QUESTIONS?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3"/>
          <p:cNvSpPr txBox="1"/>
          <p:nvPr>
            <p:ph type="title"/>
          </p:nvPr>
        </p:nvSpPr>
        <p:spPr>
          <a:xfrm>
            <a:off x="997500" y="3651400"/>
            <a:ext cx="1823700" cy="3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ontserrat SemiBold"/>
                <a:ea typeface="Montserrat SemiBold"/>
                <a:cs typeface="Montserrat SemiBold"/>
                <a:sym typeface="Montserrat SemiBold"/>
              </a:rPr>
              <a:t>WRITING CENTER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86" name="Google Shape;386;p53"/>
          <p:cNvSpPr txBox="1"/>
          <p:nvPr>
            <p:ph idx="1" type="subTitle"/>
          </p:nvPr>
        </p:nvSpPr>
        <p:spPr>
          <a:xfrm>
            <a:off x="950075" y="4085342"/>
            <a:ext cx="1918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Student’s first stop for help with </a:t>
            </a:r>
            <a:r>
              <a:rPr i="1" lang="en">
                <a:latin typeface="Montserrat"/>
                <a:ea typeface="Montserrat"/>
                <a:cs typeface="Montserrat"/>
                <a:sym typeface="Montserrat"/>
              </a:rPr>
              <a:t>anything writing related. </a:t>
            </a:r>
            <a:endParaRPr i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7" name="Google Shape;387;p53"/>
          <p:cNvSpPr txBox="1"/>
          <p:nvPr>
            <p:ph idx="2" type="ctrTitle"/>
          </p:nvPr>
        </p:nvSpPr>
        <p:spPr>
          <a:xfrm rot="-5400000">
            <a:off x="6374850" y="22321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WHAT DO WE OFFER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8" name="Google Shape;388;p53"/>
          <p:cNvSpPr txBox="1"/>
          <p:nvPr>
            <p:ph idx="5" type="title"/>
          </p:nvPr>
        </p:nvSpPr>
        <p:spPr>
          <a:xfrm>
            <a:off x="4752875" y="3586125"/>
            <a:ext cx="3537900" cy="3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ontserrat SemiBold"/>
                <a:ea typeface="Montserrat SemiBold"/>
                <a:cs typeface="Montserrat SemiBold"/>
                <a:sym typeface="Montserrat SemiBold"/>
              </a:rPr>
              <a:t>ACADEMIC </a:t>
            </a:r>
            <a:r>
              <a:rPr lang="en">
                <a:latin typeface="Montserrat SemiBold"/>
                <a:ea typeface="Montserrat SemiBold"/>
                <a:cs typeface="Montserrat SemiBold"/>
                <a:sym typeface="Montserrat SemiBold"/>
              </a:rPr>
              <a:t>PERFORMANCE</a:t>
            </a:r>
            <a:r>
              <a:rPr lang="en">
                <a:latin typeface="Montserrat SemiBold"/>
                <a:ea typeface="Montserrat SemiBold"/>
                <a:cs typeface="Montserrat SemiBold"/>
                <a:sym typeface="Montserrat SemiBold"/>
              </a:rPr>
              <a:t> CENTER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89" name="Google Shape;389;p53"/>
          <p:cNvSpPr txBox="1"/>
          <p:nvPr>
            <p:ph idx="6" type="subTitle"/>
          </p:nvPr>
        </p:nvSpPr>
        <p:spPr>
          <a:xfrm>
            <a:off x="5562575" y="4085342"/>
            <a:ext cx="1918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Student’s first stop for study hall and tutoring outside of math and 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english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classes.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90" name="Google Shape;390;p53"/>
          <p:cNvCxnSpPr/>
          <p:nvPr/>
        </p:nvCxnSpPr>
        <p:spPr>
          <a:xfrm>
            <a:off x="8541900" y="2036325"/>
            <a:ext cx="0" cy="29007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1" name="Google Shape;391;p53"/>
          <p:cNvCxnSpPr/>
          <p:nvPr/>
        </p:nvCxnSpPr>
        <p:spPr>
          <a:xfrm>
            <a:off x="1913075" y="3353600"/>
            <a:ext cx="46050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2" name="Google Shape;392;p53"/>
          <p:cNvSpPr/>
          <p:nvPr/>
        </p:nvSpPr>
        <p:spPr>
          <a:xfrm>
            <a:off x="1798350" y="3242600"/>
            <a:ext cx="222000" cy="22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53"/>
          <p:cNvSpPr/>
          <p:nvPr/>
        </p:nvSpPr>
        <p:spPr>
          <a:xfrm>
            <a:off x="6410800" y="3242600"/>
            <a:ext cx="222000" cy="22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4" name="Google Shape;39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0875" y="-2297075"/>
            <a:ext cx="8064620" cy="5375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4"/>
          <p:cNvSpPr/>
          <p:nvPr/>
        </p:nvSpPr>
        <p:spPr>
          <a:xfrm>
            <a:off x="0" y="182375"/>
            <a:ext cx="5824200" cy="1290900"/>
          </a:xfrm>
          <a:prstGeom prst="rect">
            <a:avLst/>
          </a:prstGeom>
          <a:solidFill>
            <a:srgbClr val="D7DFE5">
              <a:alpha val="65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0" name="Google Shape;400;p54"/>
          <p:cNvCxnSpPr/>
          <p:nvPr/>
        </p:nvCxnSpPr>
        <p:spPr>
          <a:xfrm>
            <a:off x="8562650" y="812400"/>
            <a:ext cx="0" cy="35187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01" name="Google Shape;401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2200" y="29776"/>
            <a:ext cx="5297802" cy="1596076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54"/>
          <p:cNvSpPr txBox="1"/>
          <p:nvPr/>
        </p:nvSpPr>
        <p:spPr>
          <a:xfrm>
            <a:off x="536850" y="1670325"/>
            <a:ext cx="7485900" cy="32016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Light"/>
              <a:buChar char="●"/>
            </a:pPr>
            <a: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The ultimate goal of the Writing Center is to aid in the </a:t>
            </a:r>
            <a: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development</a:t>
            </a:r>
            <a: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and creation of </a:t>
            </a:r>
            <a:r>
              <a:rPr i="1"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strong writers.</a:t>
            </a:r>
            <a: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endParaRPr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Light"/>
              <a:buChar char="●"/>
            </a:pPr>
            <a: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The Writing Center is not a place where students can go to get their paper corrected. </a:t>
            </a:r>
            <a:r>
              <a:rPr i="1"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We provide feedback</a:t>
            </a:r>
            <a: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and a constructive environment where students and tutors can </a:t>
            </a:r>
            <a:r>
              <a:rPr i="1"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work together</a:t>
            </a:r>
            <a: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to discuss problems and ways to improve. </a:t>
            </a:r>
            <a:endParaRPr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Light"/>
              <a:buChar char="●"/>
            </a:pPr>
            <a: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The Writing Center provides general writing tutoring and departmental writing tutoring. </a:t>
            </a:r>
            <a:endParaRPr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Light"/>
              <a:buChar char="○"/>
            </a:pPr>
            <a: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APA — American Psychological Association </a:t>
            </a:r>
            <a:endParaRPr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Light"/>
              <a:buChar char="○"/>
            </a:pPr>
            <a: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MLA — Modern Language Association </a:t>
            </a:r>
            <a:endParaRPr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Light"/>
              <a:buChar char="○"/>
            </a:pPr>
            <a: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AP — Associated Press</a:t>
            </a:r>
            <a:endParaRPr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Light"/>
              <a:buChar char="○"/>
            </a:pPr>
            <a: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Chicago — Chicago Manual of Style </a:t>
            </a:r>
            <a:endParaRPr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Light"/>
              <a:buChar char="●"/>
            </a:pPr>
            <a: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Departmental writing tutors must prove proficiency in their chosen style of writing. </a:t>
            </a:r>
            <a:endParaRPr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5"/>
          <p:cNvSpPr/>
          <p:nvPr/>
        </p:nvSpPr>
        <p:spPr>
          <a:xfrm>
            <a:off x="0" y="182375"/>
            <a:ext cx="5824200" cy="1290900"/>
          </a:xfrm>
          <a:prstGeom prst="rect">
            <a:avLst/>
          </a:prstGeom>
          <a:solidFill>
            <a:srgbClr val="D7DFE5">
              <a:alpha val="65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8" name="Google Shape;408;p55"/>
          <p:cNvCxnSpPr/>
          <p:nvPr/>
        </p:nvCxnSpPr>
        <p:spPr>
          <a:xfrm>
            <a:off x="8562650" y="812400"/>
            <a:ext cx="0" cy="35187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09" name="Google Shape;409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2200" y="29776"/>
            <a:ext cx="5297802" cy="1596076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55"/>
          <p:cNvSpPr txBox="1"/>
          <p:nvPr/>
        </p:nvSpPr>
        <p:spPr>
          <a:xfrm>
            <a:off x="553525" y="1664975"/>
            <a:ext cx="7485900" cy="32016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Light"/>
              <a:buChar char="●"/>
            </a:pPr>
            <a: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Writing Center tutors help students become aware of </a:t>
            </a:r>
            <a:r>
              <a:rPr i="1"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resources</a:t>
            </a:r>
            <a: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and know how to use them. </a:t>
            </a:r>
            <a:endParaRPr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Light"/>
              <a:buChar char="○"/>
            </a:pPr>
            <a: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Library Research Assistants</a:t>
            </a:r>
            <a:endParaRPr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Light"/>
              <a:buChar char="—"/>
            </a:pPr>
            <a: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Peer tutors who specialize in helping students find research for papers. Located on second floor of HCC.</a:t>
            </a:r>
            <a:endParaRPr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Light"/>
              <a:buChar char="○"/>
            </a:pPr>
            <a: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Library Databases </a:t>
            </a:r>
            <a:endParaRPr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Light"/>
              <a:buChar char="○"/>
            </a:pPr>
            <a: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Purdue Owl – Online resources </a:t>
            </a:r>
            <a:endParaRPr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Light"/>
              <a:buChar char="●"/>
            </a:pPr>
            <a: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Big picture items before smaller issues. </a:t>
            </a:r>
            <a:endParaRPr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Light"/>
              <a:buChar char="○"/>
            </a:pPr>
            <a: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Flow, cohesion, organization, clear ideas → grammar, formatting, citations. </a:t>
            </a:r>
            <a:endParaRPr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Light"/>
              <a:buChar char="○"/>
            </a:pPr>
            <a: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Students can express areas of concern to focus on. </a:t>
            </a:r>
            <a:endParaRPr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Light"/>
              <a:buChar char="●"/>
            </a:pPr>
            <a: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Tutors can help with more than drafts for ENGL classes – resumes, cover letters, lab reports, brainstorming, outlines, scholarship essays, grad school essays, ect. </a:t>
            </a:r>
            <a:endParaRPr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6"/>
          <p:cNvSpPr/>
          <p:nvPr/>
        </p:nvSpPr>
        <p:spPr>
          <a:xfrm>
            <a:off x="0" y="182375"/>
            <a:ext cx="6440700" cy="1290900"/>
          </a:xfrm>
          <a:prstGeom prst="rect">
            <a:avLst/>
          </a:prstGeom>
          <a:solidFill>
            <a:srgbClr val="D7DFE5">
              <a:alpha val="65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6" name="Google Shape;416;p56"/>
          <p:cNvCxnSpPr/>
          <p:nvPr/>
        </p:nvCxnSpPr>
        <p:spPr>
          <a:xfrm>
            <a:off x="8562650" y="812400"/>
            <a:ext cx="0" cy="35187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7" name="Google Shape;417;p56"/>
          <p:cNvSpPr txBox="1"/>
          <p:nvPr/>
        </p:nvSpPr>
        <p:spPr>
          <a:xfrm>
            <a:off x="553525" y="1893575"/>
            <a:ext cx="7485900" cy="26304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Light"/>
              <a:buChar char="●"/>
            </a:pPr>
            <a: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Tutoring in a wide variety of subjects</a:t>
            </a:r>
            <a:endParaRPr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Light"/>
              <a:buChar char="○"/>
            </a:pPr>
            <a: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ACC, BIOL, CHEM, PHYS, PSY, BUIS, MKTG, SPAN, CHIN, HIST, XSCI, ECON, ect.</a:t>
            </a:r>
            <a:endParaRPr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Light"/>
              <a:buChar char="○"/>
            </a:pPr>
            <a: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Low division – high demand. </a:t>
            </a:r>
            <a:endParaRPr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Light"/>
              <a:buChar char="○"/>
            </a:pPr>
            <a: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Walk ins are welcome but appointments are recommended</a:t>
            </a:r>
            <a:endParaRPr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Light"/>
              <a:buChar char="●"/>
            </a:pPr>
            <a: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Study Hall – Fulfills study time requirements for athletes and SSC students, open to all students at Utah Tech.</a:t>
            </a:r>
            <a:endParaRPr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Light"/>
              <a:buChar char="○"/>
            </a:pPr>
            <a: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Quiet study area filled with multi-subject tutors </a:t>
            </a:r>
            <a:endParaRPr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</a:pPr>
            <a: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Computers, study rooms, desks with charging stations, comfy </a:t>
            </a:r>
            <a: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chairs</a:t>
            </a:r>
            <a: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whiteboards.</a:t>
            </a:r>
            <a:r>
              <a:rPr lang="en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418" name="Google Shape;41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1800" y="44812"/>
            <a:ext cx="6867625" cy="156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373" y="940737"/>
            <a:ext cx="3894726" cy="3900325"/>
          </a:xfrm>
          <a:prstGeom prst="rect">
            <a:avLst/>
          </a:prstGeom>
          <a:noFill/>
          <a:ln cap="flat" cmpd="sng" w="28575">
            <a:solidFill>
              <a:srgbClr val="FFC800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424" name="Google Shape;424;p57"/>
          <p:cNvCxnSpPr/>
          <p:nvPr/>
        </p:nvCxnSpPr>
        <p:spPr>
          <a:xfrm>
            <a:off x="8586800" y="852675"/>
            <a:ext cx="0" cy="3852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5" name="Google Shape;425;p57"/>
          <p:cNvSpPr txBox="1"/>
          <p:nvPr>
            <p:ph idx="4294967295" type="title"/>
          </p:nvPr>
        </p:nvSpPr>
        <p:spPr>
          <a:xfrm>
            <a:off x="-165275" y="137625"/>
            <a:ext cx="7077300" cy="80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Montserrat SemiBold"/>
                <a:ea typeface="Montserrat SemiBold"/>
                <a:cs typeface="Montserrat SemiBold"/>
                <a:sym typeface="Montserrat SemiBold"/>
              </a:rPr>
              <a:t>TUTORING IN MULTIPLE LOCATIONS </a:t>
            </a:r>
            <a:endParaRPr sz="2700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26" name="Google Shape;426;p57"/>
          <p:cNvSpPr txBox="1"/>
          <p:nvPr>
            <p:ph idx="4294967295" type="subTitle"/>
          </p:nvPr>
        </p:nvSpPr>
        <p:spPr>
          <a:xfrm>
            <a:off x="4610550" y="2933525"/>
            <a:ext cx="1111200" cy="2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BROWNING</a:t>
            </a:r>
            <a:endParaRPr b="1" sz="1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7" name="Google Shape;427;p57"/>
          <p:cNvSpPr txBox="1"/>
          <p:nvPr>
            <p:ph idx="4294967295" type="subTitle"/>
          </p:nvPr>
        </p:nvSpPr>
        <p:spPr>
          <a:xfrm>
            <a:off x="4610550" y="2305925"/>
            <a:ext cx="3474300" cy="2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HOLLAND </a:t>
            </a:r>
            <a:r>
              <a:rPr b="1" lang="en" sz="1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CENTENNIAL</a:t>
            </a:r>
            <a:r>
              <a:rPr b="1" lang="en" sz="1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COMMONS</a:t>
            </a:r>
            <a:endParaRPr sz="1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8" name="Google Shape;428;p57"/>
          <p:cNvSpPr txBox="1"/>
          <p:nvPr>
            <p:ph idx="4294967295" type="subTitle"/>
          </p:nvPr>
        </p:nvSpPr>
        <p:spPr>
          <a:xfrm>
            <a:off x="4610550" y="3656570"/>
            <a:ext cx="1811100" cy="3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HAZY </a:t>
            </a:r>
            <a:endParaRPr b="1" sz="1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9" name="Google Shape;429;p57"/>
          <p:cNvSpPr/>
          <p:nvPr/>
        </p:nvSpPr>
        <p:spPr>
          <a:xfrm rot="-2700000">
            <a:off x="1548924" y="2201172"/>
            <a:ext cx="307591" cy="19304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57"/>
          <p:cNvSpPr/>
          <p:nvPr/>
        </p:nvSpPr>
        <p:spPr>
          <a:xfrm rot="-8589817">
            <a:off x="3033105" y="3901130"/>
            <a:ext cx="307740" cy="19308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57"/>
          <p:cNvSpPr/>
          <p:nvPr/>
        </p:nvSpPr>
        <p:spPr>
          <a:xfrm rot="4507358">
            <a:off x="2479272" y="1850917"/>
            <a:ext cx="307301" cy="19305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57"/>
          <p:cNvSpPr txBox="1"/>
          <p:nvPr/>
        </p:nvSpPr>
        <p:spPr>
          <a:xfrm>
            <a:off x="4839600" y="1032750"/>
            <a:ext cx="3332700" cy="10467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The Writing Center and Academic Performance Center provide tutoring at multiple different locations across campus.  </a:t>
            </a:r>
            <a:endParaRPr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33" name="Google Shape;433;p57"/>
          <p:cNvSpPr txBox="1"/>
          <p:nvPr/>
        </p:nvSpPr>
        <p:spPr>
          <a:xfrm>
            <a:off x="4610550" y="2474700"/>
            <a:ext cx="333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Writing Center – HCC 421</a:t>
            </a:r>
            <a:endParaRPr sz="9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Academic</a:t>
            </a:r>
            <a:r>
              <a:rPr lang="en" sz="9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Performance Center – HCC 431</a:t>
            </a:r>
            <a:endParaRPr sz="9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34" name="Google Shape;434;p57"/>
          <p:cNvSpPr txBox="1"/>
          <p:nvPr/>
        </p:nvSpPr>
        <p:spPr>
          <a:xfrm>
            <a:off x="4610550" y="3129463"/>
            <a:ext cx="28434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Throughout the week, the APC and Writing Center have tutors in the Student Success Center on the first floor of the Browning. </a:t>
            </a:r>
            <a:endParaRPr sz="9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35" name="Google Shape;435;p57"/>
          <p:cNvSpPr txBox="1"/>
          <p:nvPr/>
        </p:nvSpPr>
        <p:spPr>
          <a:xfrm>
            <a:off x="4610550" y="3846650"/>
            <a:ext cx="2843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The </a:t>
            </a:r>
            <a:r>
              <a:rPr lang="en" sz="9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APC provides </a:t>
            </a:r>
            <a:r>
              <a:rPr i="1" lang="en" sz="9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business tutoring</a:t>
            </a:r>
            <a:r>
              <a:rPr lang="en" sz="9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i="1" lang="en" sz="9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</a:t>
            </a:r>
            <a:r>
              <a:rPr i="1" lang="en" sz="9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ocated on the first floor</a:t>
            </a:r>
            <a:r>
              <a:rPr lang="en" sz="9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in the Hazy. </a:t>
            </a:r>
            <a:endParaRPr sz="9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cxnSp>
        <p:nvCxnSpPr>
          <p:cNvPr id="436" name="Google Shape;436;p57"/>
          <p:cNvCxnSpPr/>
          <p:nvPr/>
        </p:nvCxnSpPr>
        <p:spPr>
          <a:xfrm rot="10800000">
            <a:off x="6713625" y="535275"/>
            <a:ext cx="1901100" cy="78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7" name="Google Shape;437;p57"/>
          <p:cNvSpPr/>
          <p:nvPr/>
        </p:nvSpPr>
        <p:spPr>
          <a:xfrm rot="-1021232">
            <a:off x="1708713" y="3825762"/>
            <a:ext cx="307467" cy="19321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57"/>
          <p:cNvSpPr txBox="1"/>
          <p:nvPr>
            <p:ph idx="4294967295" type="subTitle"/>
          </p:nvPr>
        </p:nvSpPr>
        <p:spPr>
          <a:xfrm>
            <a:off x="4610550" y="4266175"/>
            <a:ext cx="3673800" cy="3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SCIENCE ENGINEERING AND TECHNOLOGY </a:t>
            </a:r>
            <a:endParaRPr b="1" sz="1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9" name="Google Shape;439;p57"/>
          <p:cNvSpPr txBox="1"/>
          <p:nvPr/>
        </p:nvSpPr>
        <p:spPr>
          <a:xfrm>
            <a:off x="4610550" y="4532450"/>
            <a:ext cx="2843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The APC provides </a:t>
            </a:r>
            <a:r>
              <a:rPr i="1" lang="en" sz="9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science tutoring on multiple floors of the SET Building.</a:t>
            </a:r>
            <a:endParaRPr sz="9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8"/>
          <p:cNvSpPr txBox="1"/>
          <p:nvPr>
            <p:ph type="title"/>
          </p:nvPr>
        </p:nvSpPr>
        <p:spPr>
          <a:xfrm>
            <a:off x="1065800" y="3327429"/>
            <a:ext cx="2773800" cy="2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45" name="Google Shape;445;p58"/>
          <p:cNvSpPr txBox="1"/>
          <p:nvPr>
            <p:ph idx="1" type="subTitle"/>
          </p:nvPr>
        </p:nvSpPr>
        <p:spPr>
          <a:xfrm>
            <a:off x="928700" y="1673248"/>
            <a:ext cx="2910900" cy="1815000"/>
          </a:xfrm>
          <a:prstGeom prst="rect">
            <a:avLst/>
          </a:prstGeom>
          <a:ln cap="flat" cmpd="sng" w="28575">
            <a:solidFill>
              <a:srgbClr val="FFC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Studies have shown that regular Utah Tech tutoring appointments can improve course results by a whole letter grade</a:t>
            </a:r>
            <a:endParaRPr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446" name="Google Shape;446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4025" y="952188"/>
            <a:ext cx="4384376" cy="292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9"/>
          <p:cNvSpPr/>
          <p:nvPr/>
        </p:nvSpPr>
        <p:spPr>
          <a:xfrm>
            <a:off x="6739838" y="3392875"/>
            <a:ext cx="936000" cy="8934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59"/>
          <p:cNvSpPr/>
          <p:nvPr/>
        </p:nvSpPr>
        <p:spPr>
          <a:xfrm>
            <a:off x="1468113" y="3392875"/>
            <a:ext cx="940200" cy="8934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59"/>
          <p:cNvSpPr/>
          <p:nvPr/>
        </p:nvSpPr>
        <p:spPr>
          <a:xfrm>
            <a:off x="1468113" y="1366450"/>
            <a:ext cx="940200" cy="8934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59"/>
          <p:cNvSpPr/>
          <p:nvPr/>
        </p:nvSpPr>
        <p:spPr>
          <a:xfrm>
            <a:off x="6735688" y="1366450"/>
            <a:ext cx="940200" cy="8934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59"/>
          <p:cNvSpPr txBox="1"/>
          <p:nvPr>
            <p:ph type="title"/>
          </p:nvPr>
        </p:nvSpPr>
        <p:spPr>
          <a:xfrm>
            <a:off x="2528500" y="1229083"/>
            <a:ext cx="1641600" cy="4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ontserrat SemiBold"/>
                <a:ea typeface="Montserrat SemiBold"/>
                <a:cs typeface="Montserrat SemiBold"/>
                <a:sym typeface="Montserrat SemiBold"/>
              </a:rPr>
              <a:t>ITTPC Certified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56" name="Google Shape;456;p59"/>
          <p:cNvSpPr txBox="1"/>
          <p:nvPr>
            <p:ph idx="1" type="subTitle"/>
          </p:nvPr>
        </p:nvSpPr>
        <p:spPr>
          <a:xfrm>
            <a:off x="2528512" y="1510625"/>
            <a:ext cx="1955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Our peer tutors are CRLA  ITTPC 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certified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1" lang="en">
                <a:latin typeface="Montserrat"/>
                <a:ea typeface="Montserrat"/>
                <a:cs typeface="Montserrat"/>
                <a:sym typeface="Montserrat"/>
              </a:rPr>
              <a:t>to provide course work instruction to students of all backgrounds</a:t>
            </a:r>
            <a:endParaRPr i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7" name="Google Shape;457;p59"/>
          <p:cNvSpPr txBox="1"/>
          <p:nvPr>
            <p:ph idx="2" type="ctrTitle"/>
          </p:nvPr>
        </p:nvSpPr>
        <p:spPr>
          <a:xfrm rot="-5400000">
            <a:off x="6374850" y="23083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ontserrat SemiBold"/>
                <a:ea typeface="Montserrat SemiBold"/>
                <a:cs typeface="Montserrat SemiBold"/>
                <a:sym typeface="Montserrat SemiBold"/>
              </a:rPr>
              <a:t>OUR TUTORS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58" name="Google Shape;458;p59"/>
          <p:cNvSpPr txBox="1"/>
          <p:nvPr>
            <p:ph idx="3" type="title"/>
          </p:nvPr>
        </p:nvSpPr>
        <p:spPr>
          <a:xfrm>
            <a:off x="2528500" y="3187133"/>
            <a:ext cx="1641600" cy="4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ontserrat SemiBold"/>
                <a:ea typeface="Montserrat SemiBold"/>
                <a:cs typeface="Montserrat SemiBold"/>
                <a:sym typeface="Montserrat SemiBold"/>
              </a:rPr>
              <a:t>Reliable Tutors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59" name="Google Shape;459;p59"/>
          <p:cNvSpPr txBox="1"/>
          <p:nvPr>
            <p:ph idx="4" type="subTitle"/>
          </p:nvPr>
        </p:nvSpPr>
        <p:spPr>
          <a:xfrm>
            <a:off x="2528512" y="3468675"/>
            <a:ext cx="1955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All peer tutors are required to have a minimum of a 3.5 GPA and have 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received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an A in the course they are tutoring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0" name="Google Shape;460;p59"/>
          <p:cNvSpPr txBox="1"/>
          <p:nvPr>
            <p:ph idx="5" type="title"/>
          </p:nvPr>
        </p:nvSpPr>
        <p:spPr>
          <a:xfrm>
            <a:off x="4986687" y="1229083"/>
            <a:ext cx="1641600" cy="4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ontserrat SemiBold"/>
                <a:ea typeface="Montserrat SemiBold"/>
                <a:cs typeface="Montserrat SemiBold"/>
                <a:sym typeface="Montserrat SemiBold"/>
              </a:rPr>
              <a:t>LIfe Long Skills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61" name="Google Shape;461;p59"/>
          <p:cNvSpPr txBox="1"/>
          <p:nvPr>
            <p:ph idx="6" type="subTitle"/>
          </p:nvPr>
        </p:nvSpPr>
        <p:spPr>
          <a:xfrm>
            <a:off x="4673187" y="1510625"/>
            <a:ext cx="1955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Help to teach students </a:t>
            </a:r>
            <a:r>
              <a:rPr i="1" lang="en">
                <a:latin typeface="Montserrat"/>
                <a:ea typeface="Montserrat"/>
                <a:cs typeface="Montserrat"/>
                <a:sym typeface="Montserrat"/>
              </a:rPr>
              <a:t>effective</a:t>
            </a:r>
            <a:r>
              <a:rPr i="1" lang="en">
                <a:latin typeface="Montserrat"/>
                <a:ea typeface="Montserrat"/>
                <a:cs typeface="Montserrat"/>
                <a:sym typeface="Montserrat"/>
              </a:rPr>
              <a:t> learning methods and study habits</a:t>
            </a:r>
            <a:endParaRPr i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2" name="Google Shape;462;p59"/>
          <p:cNvSpPr txBox="1"/>
          <p:nvPr>
            <p:ph idx="7" type="title"/>
          </p:nvPr>
        </p:nvSpPr>
        <p:spPr>
          <a:xfrm>
            <a:off x="4673173" y="3263325"/>
            <a:ext cx="1955100" cy="4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ontserrat SemiBold"/>
                <a:ea typeface="Montserrat SemiBold"/>
                <a:cs typeface="Montserrat SemiBold"/>
                <a:sym typeface="Montserrat SemiBold"/>
              </a:rPr>
              <a:t>In-person &amp; Online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63" name="Google Shape;463;p59"/>
          <p:cNvSpPr txBox="1"/>
          <p:nvPr>
            <p:ph idx="8" type="subTitle"/>
          </p:nvPr>
        </p:nvSpPr>
        <p:spPr>
          <a:xfrm>
            <a:off x="4673187" y="3544875"/>
            <a:ext cx="1955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Our tutors o</a:t>
            </a:r>
            <a:r>
              <a:rPr i="1" lang="en">
                <a:latin typeface="Montserrat"/>
                <a:ea typeface="Montserrat"/>
                <a:cs typeface="Montserrat"/>
                <a:sym typeface="Montserrat"/>
              </a:rPr>
              <a:t>ffer both face to face and online tutoring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sessions for </a:t>
            </a:r>
            <a:r>
              <a:rPr i="1" lang="en">
                <a:latin typeface="Montserrat"/>
                <a:ea typeface="Montserrat"/>
                <a:cs typeface="Montserrat"/>
                <a:sym typeface="Montserrat"/>
              </a:rPr>
              <a:t>all subjects</a:t>
            </a:r>
            <a:endParaRPr i="1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64" name="Google Shape;464;p59"/>
          <p:cNvCxnSpPr/>
          <p:nvPr/>
        </p:nvCxnSpPr>
        <p:spPr>
          <a:xfrm>
            <a:off x="8544550" y="1478725"/>
            <a:ext cx="0" cy="38055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65" name="Google Shape;465;p59"/>
          <p:cNvGrpSpPr/>
          <p:nvPr/>
        </p:nvGrpSpPr>
        <p:grpSpPr>
          <a:xfrm>
            <a:off x="6959910" y="1569151"/>
            <a:ext cx="487995" cy="487995"/>
            <a:chOff x="1190625" y="238125"/>
            <a:chExt cx="5219200" cy="5219200"/>
          </a:xfrm>
        </p:grpSpPr>
        <p:sp>
          <p:nvSpPr>
            <p:cNvPr id="466" name="Google Shape;466;p59"/>
            <p:cNvSpPr/>
            <p:nvPr/>
          </p:nvSpPr>
          <p:spPr>
            <a:xfrm>
              <a:off x="3904575" y="2348825"/>
              <a:ext cx="467325" cy="237950"/>
            </a:xfrm>
            <a:custGeom>
              <a:rect b="b" l="l" r="r" t="t"/>
              <a:pathLst>
                <a:path extrusionOk="0" h="9518" w="18693">
                  <a:moveTo>
                    <a:pt x="15177" y="1"/>
                  </a:moveTo>
                  <a:cubicBezTo>
                    <a:pt x="14126" y="1"/>
                    <a:pt x="13094" y="545"/>
                    <a:pt x="12527" y="1525"/>
                  </a:cubicBezTo>
                  <a:cubicBezTo>
                    <a:pt x="11875" y="2667"/>
                    <a:pt x="10635" y="3385"/>
                    <a:pt x="9330" y="3385"/>
                  </a:cubicBezTo>
                  <a:cubicBezTo>
                    <a:pt x="8025" y="3385"/>
                    <a:pt x="6786" y="2667"/>
                    <a:pt x="6133" y="1525"/>
                  </a:cubicBezTo>
                  <a:cubicBezTo>
                    <a:pt x="5563" y="560"/>
                    <a:pt x="4535" y="8"/>
                    <a:pt x="3476" y="8"/>
                  </a:cubicBezTo>
                  <a:cubicBezTo>
                    <a:pt x="2961" y="8"/>
                    <a:pt x="2439" y="139"/>
                    <a:pt x="1958" y="416"/>
                  </a:cubicBezTo>
                  <a:cubicBezTo>
                    <a:pt x="490" y="1264"/>
                    <a:pt x="1" y="3156"/>
                    <a:pt x="849" y="4592"/>
                  </a:cubicBezTo>
                  <a:cubicBezTo>
                    <a:pt x="2611" y="7625"/>
                    <a:pt x="5840" y="9517"/>
                    <a:pt x="9330" y="9517"/>
                  </a:cubicBezTo>
                  <a:cubicBezTo>
                    <a:pt x="12821" y="9517"/>
                    <a:pt x="16083" y="7625"/>
                    <a:pt x="17844" y="4592"/>
                  </a:cubicBezTo>
                  <a:cubicBezTo>
                    <a:pt x="18692" y="3156"/>
                    <a:pt x="18170" y="1264"/>
                    <a:pt x="16702" y="416"/>
                  </a:cubicBezTo>
                  <a:cubicBezTo>
                    <a:pt x="16226" y="135"/>
                    <a:pt x="15699" y="1"/>
                    <a:pt x="151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59"/>
            <p:cNvSpPr/>
            <p:nvPr/>
          </p:nvSpPr>
          <p:spPr>
            <a:xfrm>
              <a:off x="3723550" y="1927000"/>
              <a:ext cx="153325" cy="237350"/>
            </a:xfrm>
            <a:custGeom>
              <a:rect b="b" l="l" r="r" t="t"/>
              <a:pathLst>
                <a:path extrusionOk="0" h="9494" w="6133">
                  <a:moveTo>
                    <a:pt x="3067" y="1"/>
                  </a:moveTo>
                  <a:cubicBezTo>
                    <a:pt x="1370" y="1"/>
                    <a:pt x="0" y="1371"/>
                    <a:pt x="0" y="3067"/>
                  </a:cubicBezTo>
                  <a:lnTo>
                    <a:pt x="0" y="6427"/>
                  </a:lnTo>
                  <a:cubicBezTo>
                    <a:pt x="0" y="8123"/>
                    <a:pt x="1370" y="9493"/>
                    <a:pt x="3067" y="9493"/>
                  </a:cubicBezTo>
                  <a:cubicBezTo>
                    <a:pt x="4763" y="9493"/>
                    <a:pt x="6133" y="8123"/>
                    <a:pt x="6133" y="6427"/>
                  </a:cubicBezTo>
                  <a:lnTo>
                    <a:pt x="6133" y="3067"/>
                  </a:lnTo>
                  <a:cubicBezTo>
                    <a:pt x="6133" y="1371"/>
                    <a:pt x="4763" y="1"/>
                    <a:pt x="30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59"/>
            <p:cNvSpPr/>
            <p:nvPr/>
          </p:nvSpPr>
          <p:spPr>
            <a:xfrm>
              <a:off x="4399600" y="1927000"/>
              <a:ext cx="152525" cy="237350"/>
            </a:xfrm>
            <a:custGeom>
              <a:rect b="b" l="l" r="r" t="t"/>
              <a:pathLst>
                <a:path extrusionOk="0" h="9494" w="6101">
                  <a:moveTo>
                    <a:pt x="3034" y="1"/>
                  </a:moveTo>
                  <a:cubicBezTo>
                    <a:pt x="1370" y="1"/>
                    <a:pt x="0" y="1371"/>
                    <a:pt x="0" y="3067"/>
                  </a:cubicBezTo>
                  <a:lnTo>
                    <a:pt x="0" y="6427"/>
                  </a:lnTo>
                  <a:cubicBezTo>
                    <a:pt x="0" y="8123"/>
                    <a:pt x="1370" y="9493"/>
                    <a:pt x="3034" y="9493"/>
                  </a:cubicBezTo>
                  <a:cubicBezTo>
                    <a:pt x="4730" y="9493"/>
                    <a:pt x="6100" y="8123"/>
                    <a:pt x="6100" y="6427"/>
                  </a:cubicBezTo>
                  <a:lnTo>
                    <a:pt x="6100" y="3067"/>
                  </a:lnTo>
                  <a:cubicBezTo>
                    <a:pt x="6100" y="1371"/>
                    <a:pt x="4730" y="1"/>
                    <a:pt x="30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59"/>
            <p:cNvSpPr/>
            <p:nvPr/>
          </p:nvSpPr>
          <p:spPr>
            <a:xfrm>
              <a:off x="1190625" y="238125"/>
              <a:ext cx="5219200" cy="5219200"/>
            </a:xfrm>
            <a:custGeom>
              <a:rect b="b" l="l" r="r" t="t"/>
              <a:pathLst>
                <a:path extrusionOk="0" h="208768" w="208768">
                  <a:moveTo>
                    <a:pt x="182182" y="6133"/>
                  </a:moveTo>
                  <a:cubicBezTo>
                    <a:pt x="182280" y="6133"/>
                    <a:pt x="182378" y="6198"/>
                    <a:pt x="182378" y="6328"/>
                  </a:cubicBezTo>
                  <a:lnTo>
                    <a:pt x="182378" y="13309"/>
                  </a:lnTo>
                  <a:cubicBezTo>
                    <a:pt x="182378" y="13407"/>
                    <a:pt x="182280" y="13505"/>
                    <a:pt x="182182" y="13505"/>
                  </a:cubicBezTo>
                  <a:lnTo>
                    <a:pt x="175006" y="13505"/>
                  </a:lnTo>
                  <a:lnTo>
                    <a:pt x="175006" y="6133"/>
                  </a:lnTo>
                  <a:close/>
                  <a:moveTo>
                    <a:pt x="148616" y="19637"/>
                  </a:moveTo>
                  <a:lnTo>
                    <a:pt x="148616" y="40546"/>
                  </a:lnTo>
                  <a:lnTo>
                    <a:pt x="87193" y="40546"/>
                  </a:lnTo>
                  <a:lnTo>
                    <a:pt x="87193" y="19637"/>
                  </a:lnTo>
                  <a:close/>
                  <a:moveTo>
                    <a:pt x="148616" y="46646"/>
                  </a:moveTo>
                  <a:lnTo>
                    <a:pt x="148616" y="53823"/>
                  </a:lnTo>
                  <a:cubicBezTo>
                    <a:pt x="148616" y="53953"/>
                    <a:pt x="148518" y="54051"/>
                    <a:pt x="148420" y="54051"/>
                  </a:cubicBezTo>
                  <a:lnTo>
                    <a:pt x="87389" y="54051"/>
                  </a:lnTo>
                  <a:cubicBezTo>
                    <a:pt x="87258" y="54051"/>
                    <a:pt x="87193" y="53953"/>
                    <a:pt x="87193" y="53823"/>
                  </a:cubicBezTo>
                  <a:lnTo>
                    <a:pt x="87193" y="46646"/>
                  </a:lnTo>
                  <a:close/>
                  <a:moveTo>
                    <a:pt x="168873" y="19637"/>
                  </a:moveTo>
                  <a:lnTo>
                    <a:pt x="168873" y="41036"/>
                  </a:lnTo>
                  <a:cubicBezTo>
                    <a:pt x="164926" y="42341"/>
                    <a:pt x="162121" y="46092"/>
                    <a:pt x="162121" y="50528"/>
                  </a:cubicBezTo>
                  <a:lnTo>
                    <a:pt x="162121" y="54769"/>
                  </a:lnTo>
                  <a:cubicBezTo>
                    <a:pt x="160979" y="54312"/>
                    <a:pt x="159739" y="54051"/>
                    <a:pt x="158435" y="54051"/>
                  </a:cubicBezTo>
                  <a:lnTo>
                    <a:pt x="154716" y="54051"/>
                  </a:lnTo>
                  <a:lnTo>
                    <a:pt x="154716" y="53855"/>
                  </a:lnTo>
                  <a:cubicBezTo>
                    <a:pt x="154716" y="53855"/>
                    <a:pt x="154716" y="53823"/>
                    <a:pt x="154716" y="53823"/>
                  </a:cubicBezTo>
                  <a:lnTo>
                    <a:pt x="154716" y="19637"/>
                  </a:lnTo>
                  <a:close/>
                  <a:moveTo>
                    <a:pt x="171939" y="46646"/>
                  </a:moveTo>
                  <a:cubicBezTo>
                    <a:pt x="172885" y="46646"/>
                    <a:pt x="173799" y="47005"/>
                    <a:pt x="174484" y="47658"/>
                  </a:cubicBezTo>
                  <a:cubicBezTo>
                    <a:pt x="175234" y="48375"/>
                    <a:pt x="175625" y="49321"/>
                    <a:pt x="175625" y="50332"/>
                  </a:cubicBezTo>
                  <a:lnTo>
                    <a:pt x="175625" y="60477"/>
                  </a:lnTo>
                  <a:cubicBezTo>
                    <a:pt x="175625" y="60640"/>
                    <a:pt x="175495" y="60803"/>
                    <a:pt x="175299" y="60803"/>
                  </a:cubicBezTo>
                  <a:lnTo>
                    <a:pt x="168547" y="60803"/>
                  </a:lnTo>
                  <a:cubicBezTo>
                    <a:pt x="168384" y="60803"/>
                    <a:pt x="168253" y="60640"/>
                    <a:pt x="168253" y="60477"/>
                  </a:cubicBezTo>
                  <a:lnTo>
                    <a:pt x="168253" y="50528"/>
                  </a:lnTo>
                  <a:cubicBezTo>
                    <a:pt x="168253" y="48473"/>
                    <a:pt x="169819" y="46744"/>
                    <a:pt x="171744" y="46646"/>
                  </a:cubicBezTo>
                  <a:close/>
                  <a:moveTo>
                    <a:pt x="81060" y="60151"/>
                  </a:moveTo>
                  <a:lnTo>
                    <a:pt x="81060" y="81060"/>
                  </a:lnTo>
                  <a:lnTo>
                    <a:pt x="77374" y="81060"/>
                  </a:lnTo>
                  <a:cubicBezTo>
                    <a:pt x="75319" y="81060"/>
                    <a:pt x="73656" y="79397"/>
                    <a:pt x="73656" y="77374"/>
                  </a:cubicBezTo>
                  <a:lnTo>
                    <a:pt x="73656" y="63837"/>
                  </a:lnTo>
                  <a:cubicBezTo>
                    <a:pt x="73656" y="61815"/>
                    <a:pt x="75319" y="60151"/>
                    <a:pt x="77374" y="60151"/>
                  </a:cubicBezTo>
                  <a:close/>
                  <a:moveTo>
                    <a:pt x="158435" y="60151"/>
                  </a:moveTo>
                  <a:cubicBezTo>
                    <a:pt x="160457" y="60151"/>
                    <a:pt x="162121" y="61815"/>
                    <a:pt x="162121" y="63837"/>
                  </a:cubicBezTo>
                  <a:lnTo>
                    <a:pt x="162121" y="77374"/>
                  </a:lnTo>
                  <a:cubicBezTo>
                    <a:pt x="162121" y="79397"/>
                    <a:pt x="160457" y="81060"/>
                    <a:pt x="158435" y="81060"/>
                  </a:cubicBezTo>
                  <a:lnTo>
                    <a:pt x="154716" y="81060"/>
                  </a:lnTo>
                  <a:lnTo>
                    <a:pt x="154716" y="60151"/>
                  </a:lnTo>
                  <a:close/>
                  <a:moveTo>
                    <a:pt x="63870" y="93945"/>
                  </a:moveTo>
                  <a:cubicBezTo>
                    <a:pt x="65892" y="93945"/>
                    <a:pt x="67556" y="95576"/>
                    <a:pt x="67556" y="97631"/>
                  </a:cubicBezTo>
                  <a:cubicBezTo>
                    <a:pt x="67556" y="99654"/>
                    <a:pt x="65892" y="101317"/>
                    <a:pt x="63870" y="101317"/>
                  </a:cubicBezTo>
                  <a:lnTo>
                    <a:pt x="57085" y="101317"/>
                  </a:lnTo>
                  <a:cubicBezTo>
                    <a:pt x="55062" y="101317"/>
                    <a:pt x="53399" y="99654"/>
                    <a:pt x="53399" y="97631"/>
                  </a:cubicBezTo>
                  <a:cubicBezTo>
                    <a:pt x="53399" y="95576"/>
                    <a:pt x="55062" y="93945"/>
                    <a:pt x="57085" y="93945"/>
                  </a:cubicBezTo>
                  <a:close/>
                  <a:moveTo>
                    <a:pt x="148616" y="60151"/>
                  </a:moveTo>
                  <a:lnTo>
                    <a:pt x="148616" y="84127"/>
                  </a:lnTo>
                  <a:cubicBezTo>
                    <a:pt x="148616" y="101056"/>
                    <a:pt x="134818" y="114822"/>
                    <a:pt x="117888" y="114822"/>
                  </a:cubicBezTo>
                  <a:cubicBezTo>
                    <a:pt x="100958" y="114822"/>
                    <a:pt x="87193" y="101056"/>
                    <a:pt x="87193" y="84127"/>
                  </a:cubicBezTo>
                  <a:lnTo>
                    <a:pt x="87193" y="60151"/>
                  </a:lnTo>
                  <a:close/>
                  <a:moveTo>
                    <a:pt x="135111" y="116681"/>
                  </a:moveTo>
                  <a:lnTo>
                    <a:pt x="135111" y="131393"/>
                  </a:lnTo>
                  <a:cubicBezTo>
                    <a:pt x="135111" y="140885"/>
                    <a:pt x="127381" y="148616"/>
                    <a:pt x="117888" y="148616"/>
                  </a:cubicBezTo>
                  <a:cubicBezTo>
                    <a:pt x="108396" y="148616"/>
                    <a:pt x="100698" y="140885"/>
                    <a:pt x="100698" y="131393"/>
                  </a:cubicBezTo>
                  <a:lnTo>
                    <a:pt x="100698" y="116681"/>
                  </a:lnTo>
                  <a:cubicBezTo>
                    <a:pt x="105819" y="119389"/>
                    <a:pt x="111690" y="120954"/>
                    <a:pt x="117888" y="120954"/>
                  </a:cubicBezTo>
                  <a:cubicBezTo>
                    <a:pt x="124119" y="120954"/>
                    <a:pt x="129958" y="119389"/>
                    <a:pt x="135111" y="116681"/>
                  </a:cubicBezTo>
                  <a:close/>
                  <a:moveTo>
                    <a:pt x="33566" y="154716"/>
                  </a:moveTo>
                  <a:cubicBezTo>
                    <a:pt x="33696" y="154716"/>
                    <a:pt x="33762" y="154814"/>
                    <a:pt x="33762" y="154944"/>
                  </a:cubicBezTo>
                  <a:lnTo>
                    <a:pt x="33762" y="162121"/>
                  </a:lnTo>
                  <a:lnTo>
                    <a:pt x="26389" y="162121"/>
                  </a:lnTo>
                  <a:lnTo>
                    <a:pt x="26389" y="154944"/>
                  </a:lnTo>
                  <a:cubicBezTo>
                    <a:pt x="26389" y="154814"/>
                    <a:pt x="26487" y="154716"/>
                    <a:pt x="26585" y="154716"/>
                  </a:cubicBezTo>
                  <a:close/>
                  <a:moveTo>
                    <a:pt x="61749" y="141799"/>
                  </a:moveTo>
                  <a:cubicBezTo>
                    <a:pt x="63054" y="149040"/>
                    <a:pt x="65794" y="155923"/>
                    <a:pt x="69774" y="162121"/>
                  </a:cubicBezTo>
                  <a:lnTo>
                    <a:pt x="53399" y="162121"/>
                  </a:lnTo>
                  <a:lnTo>
                    <a:pt x="53399" y="158435"/>
                  </a:lnTo>
                  <a:cubicBezTo>
                    <a:pt x="53399" y="152335"/>
                    <a:pt x="56465" y="146365"/>
                    <a:pt x="61749" y="141799"/>
                  </a:cubicBezTo>
                  <a:close/>
                  <a:moveTo>
                    <a:pt x="168449" y="134459"/>
                  </a:moveTo>
                  <a:cubicBezTo>
                    <a:pt x="168579" y="134459"/>
                    <a:pt x="168645" y="134524"/>
                    <a:pt x="168677" y="134557"/>
                  </a:cubicBezTo>
                  <a:cubicBezTo>
                    <a:pt x="168775" y="134655"/>
                    <a:pt x="168775" y="134753"/>
                    <a:pt x="168775" y="134785"/>
                  </a:cubicBezTo>
                  <a:cubicBezTo>
                    <a:pt x="168123" y="144734"/>
                    <a:pt x="164600" y="154161"/>
                    <a:pt x="158565" y="162121"/>
                  </a:cubicBezTo>
                  <a:lnTo>
                    <a:pt x="77211" y="162121"/>
                  </a:lnTo>
                  <a:cubicBezTo>
                    <a:pt x="71177" y="154161"/>
                    <a:pt x="67686" y="144734"/>
                    <a:pt x="67034" y="134785"/>
                  </a:cubicBezTo>
                  <a:cubicBezTo>
                    <a:pt x="67034" y="134753"/>
                    <a:pt x="67001" y="134655"/>
                    <a:pt x="67099" y="134557"/>
                  </a:cubicBezTo>
                  <a:cubicBezTo>
                    <a:pt x="67132" y="134524"/>
                    <a:pt x="67230" y="134459"/>
                    <a:pt x="67327" y="134459"/>
                  </a:cubicBezTo>
                  <a:lnTo>
                    <a:pt x="94793" y="134459"/>
                  </a:lnTo>
                  <a:cubicBezTo>
                    <a:pt x="96294" y="145876"/>
                    <a:pt x="106080" y="154716"/>
                    <a:pt x="117888" y="154716"/>
                  </a:cubicBezTo>
                  <a:cubicBezTo>
                    <a:pt x="129729" y="154716"/>
                    <a:pt x="139515" y="145876"/>
                    <a:pt x="141016" y="134459"/>
                  </a:cubicBezTo>
                  <a:close/>
                  <a:moveTo>
                    <a:pt x="174255" y="140461"/>
                  </a:moveTo>
                  <a:cubicBezTo>
                    <a:pt x="179377" y="144963"/>
                    <a:pt x="182378" y="151487"/>
                    <a:pt x="182378" y="158435"/>
                  </a:cubicBezTo>
                  <a:lnTo>
                    <a:pt x="182378" y="162121"/>
                  </a:lnTo>
                  <a:lnTo>
                    <a:pt x="166035" y="162121"/>
                  </a:lnTo>
                  <a:cubicBezTo>
                    <a:pt x="170243" y="155532"/>
                    <a:pt x="173048" y="148192"/>
                    <a:pt x="174255" y="140461"/>
                  </a:cubicBezTo>
                  <a:close/>
                  <a:moveTo>
                    <a:pt x="202439" y="168253"/>
                  </a:moveTo>
                  <a:cubicBezTo>
                    <a:pt x="202569" y="168253"/>
                    <a:pt x="202667" y="168319"/>
                    <a:pt x="202667" y="168449"/>
                  </a:cubicBezTo>
                  <a:lnTo>
                    <a:pt x="202667" y="175430"/>
                  </a:lnTo>
                  <a:cubicBezTo>
                    <a:pt x="202667" y="175527"/>
                    <a:pt x="202569" y="175625"/>
                    <a:pt x="202439" y="175625"/>
                  </a:cubicBezTo>
                  <a:lnTo>
                    <a:pt x="6328" y="175625"/>
                  </a:lnTo>
                  <a:cubicBezTo>
                    <a:pt x="6198" y="175625"/>
                    <a:pt x="6133" y="175527"/>
                    <a:pt x="6133" y="175430"/>
                  </a:cubicBezTo>
                  <a:lnTo>
                    <a:pt x="6133" y="168449"/>
                  </a:lnTo>
                  <a:cubicBezTo>
                    <a:pt x="6133" y="168319"/>
                    <a:pt x="6198" y="168253"/>
                    <a:pt x="6328" y="168253"/>
                  </a:cubicBezTo>
                  <a:close/>
                  <a:moveTo>
                    <a:pt x="33762" y="181758"/>
                  </a:moveTo>
                  <a:lnTo>
                    <a:pt x="33762" y="202667"/>
                  </a:lnTo>
                  <a:lnTo>
                    <a:pt x="16343" y="202667"/>
                  </a:lnTo>
                  <a:cubicBezTo>
                    <a:pt x="14418" y="202667"/>
                    <a:pt x="12885" y="201101"/>
                    <a:pt x="12885" y="199177"/>
                  </a:cubicBezTo>
                  <a:lnTo>
                    <a:pt x="12885" y="181758"/>
                  </a:lnTo>
                  <a:close/>
                  <a:moveTo>
                    <a:pt x="195882" y="181758"/>
                  </a:moveTo>
                  <a:lnTo>
                    <a:pt x="195882" y="199177"/>
                  </a:lnTo>
                  <a:cubicBezTo>
                    <a:pt x="195882" y="201101"/>
                    <a:pt x="194349" y="202667"/>
                    <a:pt x="192425" y="202667"/>
                  </a:cubicBezTo>
                  <a:lnTo>
                    <a:pt x="175006" y="202667"/>
                  </a:lnTo>
                  <a:lnTo>
                    <a:pt x="175006" y="181758"/>
                  </a:lnTo>
                  <a:close/>
                  <a:moveTo>
                    <a:pt x="53594" y="0"/>
                  </a:moveTo>
                  <a:cubicBezTo>
                    <a:pt x="50137" y="0"/>
                    <a:pt x="47299" y="2838"/>
                    <a:pt x="47299" y="6328"/>
                  </a:cubicBezTo>
                  <a:lnTo>
                    <a:pt x="47299" y="13309"/>
                  </a:lnTo>
                  <a:cubicBezTo>
                    <a:pt x="47299" y="16799"/>
                    <a:pt x="50137" y="19637"/>
                    <a:pt x="53594" y="19637"/>
                  </a:cubicBezTo>
                  <a:lnTo>
                    <a:pt x="81060" y="19637"/>
                  </a:lnTo>
                  <a:lnTo>
                    <a:pt x="81060" y="54051"/>
                  </a:lnTo>
                  <a:lnTo>
                    <a:pt x="77374" y="54051"/>
                  </a:lnTo>
                  <a:cubicBezTo>
                    <a:pt x="71959" y="54051"/>
                    <a:pt x="67556" y="58455"/>
                    <a:pt x="67556" y="63837"/>
                  </a:cubicBezTo>
                  <a:lnTo>
                    <a:pt x="67556" y="77374"/>
                  </a:lnTo>
                  <a:cubicBezTo>
                    <a:pt x="67556" y="82789"/>
                    <a:pt x="71959" y="87160"/>
                    <a:pt x="77374" y="87160"/>
                  </a:cubicBezTo>
                  <a:lnTo>
                    <a:pt x="81191" y="87160"/>
                  </a:lnTo>
                  <a:cubicBezTo>
                    <a:pt x="82039" y="97403"/>
                    <a:pt x="87062" y="106439"/>
                    <a:pt x="94565" y="112604"/>
                  </a:cubicBezTo>
                  <a:lnTo>
                    <a:pt x="94565" y="128359"/>
                  </a:lnTo>
                  <a:lnTo>
                    <a:pt x="67327" y="128359"/>
                  </a:lnTo>
                  <a:cubicBezTo>
                    <a:pt x="65566" y="128359"/>
                    <a:pt x="63837" y="129077"/>
                    <a:pt x="62630" y="130382"/>
                  </a:cubicBezTo>
                  <a:cubicBezTo>
                    <a:pt x="61521" y="131556"/>
                    <a:pt x="60934" y="133122"/>
                    <a:pt x="60901" y="134720"/>
                  </a:cubicBezTo>
                  <a:cubicBezTo>
                    <a:pt x="52355" y="140624"/>
                    <a:pt x="47299" y="149366"/>
                    <a:pt x="47299" y="158435"/>
                  </a:cubicBezTo>
                  <a:lnTo>
                    <a:pt x="47299" y="162121"/>
                  </a:lnTo>
                  <a:lnTo>
                    <a:pt x="39894" y="162121"/>
                  </a:lnTo>
                  <a:lnTo>
                    <a:pt x="39894" y="154944"/>
                  </a:lnTo>
                  <a:cubicBezTo>
                    <a:pt x="39894" y="151454"/>
                    <a:pt x="37056" y="148616"/>
                    <a:pt x="33566" y="148616"/>
                  </a:cubicBezTo>
                  <a:lnTo>
                    <a:pt x="33142" y="148616"/>
                  </a:lnTo>
                  <a:lnTo>
                    <a:pt x="33142" y="119160"/>
                  </a:lnTo>
                  <a:lnTo>
                    <a:pt x="49060" y="103242"/>
                  </a:lnTo>
                  <a:cubicBezTo>
                    <a:pt x="50822" y="105786"/>
                    <a:pt x="53758" y="107450"/>
                    <a:pt x="57085" y="107450"/>
                  </a:cubicBezTo>
                  <a:lnTo>
                    <a:pt x="63837" y="107450"/>
                  </a:lnTo>
                  <a:cubicBezTo>
                    <a:pt x="69252" y="107450"/>
                    <a:pt x="73656" y="103046"/>
                    <a:pt x="73656" y="97631"/>
                  </a:cubicBezTo>
                  <a:cubicBezTo>
                    <a:pt x="73656" y="92216"/>
                    <a:pt x="69252" y="87813"/>
                    <a:pt x="63837" y="87813"/>
                  </a:cubicBezTo>
                  <a:lnTo>
                    <a:pt x="57085" y="87813"/>
                  </a:lnTo>
                  <a:cubicBezTo>
                    <a:pt x="52159" y="87813"/>
                    <a:pt x="48049" y="91499"/>
                    <a:pt x="47397" y="96261"/>
                  </a:cubicBezTo>
                  <a:lnTo>
                    <a:pt x="27923" y="115735"/>
                  </a:lnTo>
                  <a:cubicBezTo>
                    <a:pt x="27335" y="116290"/>
                    <a:pt x="27009" y="117073"/>
                    <a:pt x="27009" y="117888"/>
                  </a:cubicBezTo>
                  <a:lnTo>
                    <a:pt x="27009" y="148616"/>
                  </a:lnTo>
                  <a:lnTo>
                    <a:pt x="26585" y="148616"/>
                  </a:lnTo>
                  <a:cubicBezTo>
                    <a:pt x="23095" y="148616"/>
                    <a:pt x="20257" y="151454"/>
                    <a:pt x="20257" y="154944"/>
                  </a:cubicBezTo>
                  <a:lnTo>
                    <a:pt x="20257" y="162121"/>
                  </a:lnTo>
                  <a:lnTo>
                    <a:pt x="6328" y="162121"/>
                  </a:lnTo>
                  <a:cubicBezTo>
                    <a:pt x="2838" y="162121"/>
                    <a:pt x="0" y="164959"/>
                    <a:pt x="0" y="168449"/>
                  </a:cubicBezTo>
                  <a:lnTo>
                    <a:pt x="0" y="175430"/>
                  </a:lnTo>
                  <a:cubicBezTo>
                    <a:pt x="0" y="178920"/>
                    <a:pt x="2838" y="181758"/>
                    <a:pt x="6328" y="181758"/>
                  </a:cubicBezTo>
                  <a:lnTo>
                    <a:pt x="6752" y="181758"/>
                  </a:lnTo>
                  <a:lnTo>
                    <a:pt x="6752" y="199177"/>
                  </a:lnTo>
                  <a:cubicBezTo>
                    <a:pt x="6752" y="204461"/>
                    <a:pt x="11058" y="208767"/>
                    <a:pt x="16343" y="208767"/>
                  </a:cubicBezTo>
                  <a:lnTo>
                    <a:pt x="56367" y="208767"/>
                  </a:lnTo>
                  <a:cubicBezTo>
                    <a:pt x="58063" y="208767"/>
                    <a:pt x="59433" y="207397"/>
                    <a:pt x="59433" y="205701"/>
                  </a:cubicBezTo>
                  <a:cubicBezTo>
                    <a:pt x="59433" y="204005"/>
                    <a:pt x="58063" y="202667"/>
                    <a:pt x="56367" y="202667"/>
                  </a:cubicBezTo>
                  <a:lnTo>
                    <a:pt x="39894" y="202667"/>
                  </a:lnTo>
                  <a:lnTo>
                    <a:pt x="39894" y="181758"/>
                  </a:lnTo>
                  <a:lnTo>
                    <a:pt x="168873" y="181758"/>
                  </a:lnTo>
                  <a:lnTo>
                    <a:pt x="168873" y="202667"/>
                  </a:lnTo>
                  <a:lnTo>
                    <a:pt x="68600" y="202667"/>
                  </a:lnTo>
                  <a:cubicBezTo>
                    <a:pt x="66903" y="202667"/>
                    <a:pt x="65533" y="204005"/>
                    <a:pt x="65533" y="205701"/>
                  </a:cubicBezTo>
                  <a:cubicBezTo>
                    <a:pt x="65533" y="207397"/>
                    <a:pt x="66903" y="208767"/>
                    <a:pt x="68600" y="208767"/>
                  </a:cubicBezTo>
                  <a:lnTo>
                    <a:pt x="192425" y="208767"/>
                  </a:lnTo>
                  <a:cubicBezTo>
                    <a:pt x="197709" y="208767"/>
                    <a:pt x="202015" y="204461"/>
                    <a:pt x="202015" y="199177"/>
                  </a:cubicBezTo>
                  <a:lnTo>
                    <a:pt x="202015" y="181758"/>
                  </a:lnTo>
                  <a:lnTo>
                    <a:pt x="202439" y="181758"/>
                  </a:lnTo>
                  <a:cubicBezTo>
                    <a:pt x="205929" y="181758"/>
                    <a:pt x="208767" y="178920"/>
                    <a:pt x="208767" y="175430"/>
                  </a:cubicBezTo>
                  <a:lnTo>
                    <a:pt x="208767" y="168449"/>
                  </a:lnTo>
                  <a:cubicBezTo>
                    <a:pt x="208767" y="164959"/>
                    <a:pt x="205929" y="162121"/>
                    <a:pt x="202439" y="162121"/>
                  </a:cubicBezTo>
                  <a:lnTo>
                    <a:pt x="188510" y="162121"/>
                  </a:lnTo>
                  <a:lnTo>
                    <a:pt x="188510" y="158435"/>
                  </a:lnTo>
                  <a:cubicBezTo>
                    <a:pt x="188510" y="148192"/>
                    <a:pt x="183226" y="138602"/>
                    <a:pt x="174647" y="133089"/>
                  </a:cubicBezTo>
                  <a:cubicBezTo>
                    <a:pt x="174386" y="132110"/>
                    <a:pt x="173864" y="131164"/>
                    <a:pt x="173146" y="130382"/>
                  </a:cubicBezTo>
                  <a:cubicBezTo>
                    <a:pt x="171939" y="129077"/>
                    <a:pt x="170210" y="128359"/>
                    <a:pt x="168449" y="128359"/>
                  </a:cubicBezTo>
                  <a:lnTo>
                    <a:pt x="141211" y="128359"/>
                  </a:lnTo>
                  <a:lnTo>
                    <a:pt x="141211" y="112604"/>
                  </a:lnTo>
                  <a:cubicBezTo>
                    <a:pt x="148714" y="106439"/>
                    <a:pt x="153770" y="97403"/>
                    <a:pt x="154586" y="87193"/>
                  </a:cubicBezTo>
                  <a:lnTo>
                    <a:pt x="158435" y="87193"/>
                  </a:lnTo>
                  <a:cubicBezTo>
                    <a:pt x="163850" y="87193"/>
                    <a:pt x="168253" y="82789"/>
                    <a:pt x="168253" y="77374"/>
                  </a:cubicBezTo>
                  <a:lnTo>
                    <a:pt x="168253" y="66903"/>
                  </a:lnTo>
                  <a:lnTo>
                    <a:pt x="175299" y="66903"/>
                  </a:lnTo>
                  <a:cubicBezTo>
                    <a:pt x="178855" y="66903"/>
                    <a:pt x="181758" y="64033"/>
                    <a:pt x="181758" y="60477"/>
                  </a:cubicBezTo>
                  <a:lnTo>
                    <a:pt x="181758" y="50332"/>
                  </a:lnTo>
                  <a:cubicBezTo>
                    <a:pt x="181758" y="47690"/>
                    <a:pt x="180649" y="45081"/>
                    <a:pt x="178692" y="43254"/>
                  </a:cubicBezTo>
                  <a:cubicBezTo>
                    <a:pt x="177615" y="42210"/>
                    <a:pt x="176376" y="41460"/>
                    <a:pt x="175006" y="41003"/>
                  </a:cubicBezTo>
                  <a:lnTo>
                    <a:pt x="175006" y="19637"/>
                  </a:lnTo>
                  <a:lnTo>
                    <a:pt x="182182" y="19637"/>
                  </a:lnTo>
                  <a:cubicBezTo>
                    <a:pt x="185672" y="19637"/>
                    <a:pt x="188510" y="16799"/>
                    <a:pt x="188510" y="13309"/>
                  </a:cubicBezTo>
                  <a:lnTo>
                    <a:pt x="188510" y="6328"/>
                  </a:lnTo>
                  <a:cubicBezTo>
                    <a:pt x="188510" y="2838"/>
                    <a:pt x="185672" y="0"/>
                    <a:pt x="182182" y="0"/>
                  </a:cubicBezTo>
                  <a:lnTo>
                    <a:pt x="157782" y="0"/>
                  </a:lnTo>
                  <a:cubicBezTo>
                    <a:pt x="156086" y="0"/>
                    <a:pt x="154716" y="1370"/>
                    <a:pt x="154716" y="3066"/>
                  </a:cubicBezTo>
                  <a:cubicBezTo>
                    <a:pt x="154716" y="4763"/>
                    <a:pt x="156086" y="6133"/>
                    <a:pt x="157782" y="6133"/>
                  </a:cubicBezTo>
                  <a:lnTo>
                    <a:pt x="168873" y="6133"/>
                  </a:lnTo>
                  <a:lnTo>
                    <a:pt x="168873" y="13505"/>
                  </a:lnTo>
                  <a:lnTo>
                    <a:pt x="53594" y="13505"/>
                  </a:lnTo>
                  <a:cubicBezTo>
                    <a:pt x="53497" y="13505"/>
                    <a:pt x="53399" y="13407"/>
                    <a:pt x="53399" y="13309"/>
                  </a:cubicBezTo>
                  <a:lnTo>
                    <a:pt x="53399" y="6328"/>
                  </a:lnTo>
                  <a:cubicBezTo>
                    <a:pt x="53399" y="6198"/>
                    <a:pt x="53497" y="6133"/>
                    <a:pt x="53594" y="6133"/>
                  </a:cubicBezTo>
                  <a:lnTo>
                    <a:pt x="145550" y="6133"/>
                  </a:lnTo>
                  <a:cubicBezTo>
                    <a:pt x="147246" y="6133"/>
                    <a:pt x="148616" y="4763"/>
                    <a:pt x="148616" y="3066"/>
                  </a:cubicBezTo>
                  <a:cubicBezTo>
                    <a:pt x="148616" y="1370"/>
                    <a:pt x="147246" y="0"/>
                    <a:pt x="1455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0" name="Google Shape;470;p59"/>
          <p:cNvGrpSpPr/>
          <p:nvPr/>
        </p:nvGrpSpPr>
        <p:grpSpPr>
          <a:xfrm>
            <a:off x="1694212" y="1569226"/>
            <a:ext cx="487995" cy="487853"/>
            <a:chOff x="1190625" y="238925"/>
            <a:chExt cx="5219200" cy="5217675"/>
          </a:xfrm>
        </p:grpSpPr>
        <p:sp>
          <p:nvSpPr>
            <p:cNvPr id="471" name="Google Shape;471;p59"/>
            <p:cNvSpPr/>
            <p:nvPr/>
          </p:nvSpPr>
          <p:spPr>
            <a:xfrm>
              <a:off x="1190625" y="238925"/>
              <a:ext cx="5219200" cy="5217675"/>
            </a:xfrm>
            <a:custGeom>
              <a:rect b="b" l="l" r="r" t="t"/>
              <a:pathLst>
                <a:path extrusionOk="0" h="208707" w="208768">
                  <a:moveTo>
                    <a:pt x="168612" y="6101"/>
                  </a:moveTo>
                  <a:cubicBezTo>
                    <a:pt x="168743" y="6101"/>
                    <a:pt x="168808" y="6198"/>
                    <a:pt x="168808" y="6329"/>
                  </a:cubicBezTo>
                  <a:lnTo>
                    <a:pt x="168808" y="13310"/>
                  </a:lnTo>
                  <a:cubicBezTo>
                    <a:pt x="168808" y="13407"/>
                    <a:pt x="168743" y="13505"/>
                    <a:pt x="168612" y="13505"/>
                  </a:cubicBezTo>
                  <a:lnTo>
                    <a:pt x="161436" y="13505"/>
                  </a:lnTo>
                  <a:lnTo>
                    <a:pt x="161436" y="6101"/>
                  </a:lnTo>
                  <a:close/>
                  <a:moveTo>
                    <a:pt x="155303" y="19605"/>
                  </a:moveTo>
                  <a:lnTo>
                    <a:pt x="155303" y="26977"/>
                  </a:lnTo>
                  <a:lnTo>
                    <a:pt x="141179" y="26977"/>
                  </a:lnTo>
                  <a:lnTo>
                    <a:pt x="141179" y="19605"/>
                  </a:lnTo>
                  <a:close/>
                  <a:moveTo>
                    <a:pt x="155303" y="33110"/>
                  </a:moveTo>
                  <a:lnTo>
                    <a:pt x="155303" y="40482"/>
                  </a:lnTo>
                  <a:lnTo>
                    <a:pt x="141179" y="40482"/>
                  </a:lnTo>
                  <a:lnTo>
                    <a:pt x="141179" y="33110"/>
                  </a:lnTo>
                  <a:close/>
                  <a:moveTo>
                    <a:pt x="135046" y="19605"/>
                  </a:moveTo>
                  <a:lnTo>
                    <a:pt x="135046" y="47267"/>
                  </a:lnTo>
                  <a:lnTo>
                    <a:pt x="73656" y="47267"/>
                  </a:lnTo>
                  <a:lnTo>
                    <a:pt x="73656" y="19605"/>
                  </a:lnTo>
                  <a:close/>
                  <a:moveTo>
                    <a:pt x="135046" y="53367"/>
                  </a:moveTo>
                  <a:lnTo>
                    <a:pt x="135046" y="60576"/>
                  </a:lnTo>
                  <a:cubicBezTo>
                    <a:pt x="135046" y="60674"/>
                    <a:pt x="134981" y="60771"/>
                    <a:pt x="134851" y="60771"/>
                  </a:cubicBezTo>
                  <a:lnTo>
                    <a:pt x="73851" y="60771"/>
                  </a:lnTo>
                  <a:cubicBezTo>
                    <a:pt x="73721" y="60771"/>
                    <a:pt x="73656" y="60674"/>
                    <a:pt x="73656" y="60576"/>
                  </a:cubicBezTo>
                  <a:lnTo>
                    <a:pt x="73656" y="53367"/>
                  </a:lnTo>
                  <a:close/>
                  <a:moveTo>
                    <a:pt x="158369" y="46614"/>
                  </a:moveTo>
                  <a:cubicBezTo>
                    <a:pt x="159315" y="46614"/>
                    <a:pt x="160229" y="46973"/>
                    <a:pt x="160914" y="47658"/>
                  </a:cubicBezTo>
                  <a:cubicBezTo>
                    <a:pt x="161664" y="48343"/>
                    <a:pt x="162055" y="49289"/>
                    <a:pt x="162055" y="50333"/>
                  </a:cubicBezTo>
                  <a:lnTo>
                    <a:pt x="162055" y="60445"/>
                  </a:lnTo>
                  <a:cubicBezTo>
                    <a:pt x="162055" y="60641"/>
                    <a:pt x="161925" y="60771"/>
                    <a:pt x="161762" y="60771"/>
                  </a:cubicBezTo>
                  <a:lnTo>
                    <a:pt x="155010" y="60771"/>
                  </a:lnTo>
                  <a:cubicBezTo>
                    <a:pt x="154814" y="60771"/>
                    <a:pt x="154683" y="60641"/>
                    <a:pt x="154683" y="60445"/>
                  </a:cubicBezTo>
                  <a:lnTo>
                    <a:pt x="154683" y="50529"/>
                  </a:lnTo>
                  <a:cubicBezTo>
                    <a:pt x="154683" y="48474"/>
                    <a:pt x="156249" y="46712"/>
                    <a:pt x="158206" y="46647"/>
                  </a:cubicBezTo>
                  <a:cubicBezTo>
                    <a:pt x="158239" y="46614"/>
                    <a:pt x="158304" y="46614"/>
                    <a:pt x="158369" y="46614"/>
                  </a:cubicBezTo>
                  <a:close/>
                  <a:moveTo>
                    <a:pt x="146072" y="120955"/>
                  </a:moveTo>
                  <a:cubicBezTo>
                    <a:pt x="158728" y="121575"/>
                    <a:pt x="168808" y="132078"/>
                    <a:pt x="168808" y="144865"/>
                  </a:cubicBezTo>
                  <a:cubicBezTo>
                    <a:pt x="168808" y="158076"/>
                    <a:pt x="158076" y="168841"/>
                    <a:pt x="144865" y="168841"/>
                  </a:cubicBezTo>
                  <a:cubicBezTo>
                    <a:pt x="131654" y="168841"/>
                    <a:pt x="120922" y="158076"/>
                    <a:pt x="120922" y="144865"/>
                  </a:cubicBezTo>
                  <a:cubicBezTo>
                    <a:pt x="120922" y="132078"/>
                    <a:pt x="131001" y="121575"/>
                    <a:pt x="143658" y="120955"/>
                  </a:cubicBezTo>
                  <a:close/>
                  <a:moveTo>
                    <a:pt x="175267" y="46614"/>
                  </a:moveTo>
                  <a:cubicBezTo>
                    <a:pt x="175397" y="46614"/>
                    <a:pt x="175527" y="46712"/>
                    <a:pt x="175560" y="46843"/>
                  </a:cubicBezTo>
                  <a:cubicBezTo>
                    <a:pt x="176963" y="53432"/>
                    <a:pt x="182345" y="58814"/>
                    <a:pt x="188902" y="60184"/>
                  </a:cubicBezTo>
                  <a:cubicBezTo>
                    <a:pt x="189032" y="60217"/>
                    <a:pt x="189130" y="60347"/>
                    <a:pt x="189130" y="60510"/>
                  </a:cubicBezTo>
                  <a:lnTo>
                    <a:pt x="189130" y="161730"/>
                  </a:lnTo>
                  <a:cubicBezTo>
                    <a:pt x="189130" y="161893"/>
                    <a:pt x="189032" y="161991"/>
                    <a:pt x="188902" y="162023"/>
                  </a:cubicBezTo>
                  <a:cubicBezTo>
                    <a:pt x="182345" y="163426"/>
                    <a:pt x="176963" y="168776"/>
                    <a:pt x="175560" y="175365"/>
                  </a:cubicBezTo>
                  <a:cubicBezTo>
                    <a:pt x="175527" y="175528"/>
                    <a:pt x="175397" y="175626"/>
                    <a:pt x="175267" y="175626"/>
                  </a:cubicBezTo>
                  <a:lnTo>
                    <a:pt x="168188" y="175626"/>
                  </a:lnTo>
                  <a:lnTo>
                    <a:pt x="168188" y="173473"/>
                  </a:lnTo>
                  <a:cubicBezTo>
                    <a:pt x="168188" y="171973"/>
                    <a:pt x="167829" y="170439"/>
                    <a:pt x="167144" y="169102"/>
                  </a:cubicBezTo>
                  <a:lnTo>
                    <a:pt x="165807" y="166427"/>
                  </a:lnTo>
                  <a:cubicBezTo>
                    <a:pt x="171450" y="160947"/>
                    <a:pt x="174940" y="153314"/>
                    <a:pt x="174940" y="144865"/>
                  </a:cubicBezTo>
                  <a:cubicBezTo>
                    <a:pt x="174940" y="135145"/>
                    <a:pt x="170276" y="126468"/>
                    <a:pt x="163067" y="120955"/>
                  </a:cubicBezTo>
                  <a:lnTo>
                    <a:pt x="165122" y="120955"/>
                  </a:lnTo>
                  <a:cubicBezTo>
                    <a:pt x="166818" y="120955"/>
                    <a:pt x="168188" y="119585"/>
                    <a:pt x="168188" y="117889"/>
                  </a:cubicBezTo>
                  <a:cubicBezTo>
                    <a:pt x="168188" y="116225"/>
                    <a:pt x="166818" y="114855"/>
                    <a:pt x="165122" y="114855"/>
                  </a:cubicBezTo>
                  <a:lnTo>
                    <a:pt x="43580" y="114855"/>
                  </a:lnTo>
                  <a:cubicBezTo>
                    <a:pt x="41884" y="114855"/>
                    <a:pt x="40514" y="116225"/>
                    <a:pt x="40514" y="117889"/>
                  </a:cubicBezTo>
                  <a:cubicBezTo>
                    <a:pt x="40514" y="119585"/>
                    <a:pt x="41884" y="120955"/>
                    <a:pt x="43580" y="120955"/>
                  </a:cubicBezTo>
                  <a:lnTo>
                    <a:pt x="126696" y="120955"/>
                  </a:lnTo>
                  <a:cubicBezTo>
                    <a:pt x="123988" y="123010"/>
                    <a:pt x="121639" y="125522"/>
                    <a:pt x="119780" y="128360"/>
                  </a:cubicBezTo>
                  <a:lnTo>
                    <a:pt x="63837" y="128360"/>
                  </a:lnTo>
                  <a:cubicBezTo>
                    <a:pt x="62141" y="128360"/>
                    <a:pt x="60771" y="129730"/>
                    <a:pt x="60771" y="131393"/>
                  </a:cubicBezTo>
                  <a:cubicBezTo>
                    <a:pt x="60771" y="133090"/>
                    <a:pt x="62141" y="134460"/>
                    <a:pt x="63837" y="134460"/>
                  </a:cubicBezTo>
                  <a:lnTo>
                    <a:pt x="116649" y="134460"/>
                  </a:lnTo>
                  <a:cubicBezTo>
                    <a:pt x="115474" y="137722"/>
                    <a:pt x="114789" y="141212"/>
                    <a:pt x="114789" y="144865"/>
                  </a:cubicBezTo>
                  <a:cubicBezTo>
                    <a:pt x="114789" y="153314"/>
                    <a:pt x="118312" y="160947"/>
                    <a:pt x="123923" y="166427"/>
                  </a:cubicBezTo>
                  <a:lnTo>
                    <a:pt x="122585" y="169102"/>
                  </a:lnTo>
                  <a:cubicBezTo>
                    <a:pt x="121900" y="170439"/>
                    <a:pt x="121542" y="171973"/>
                    <a:pt x="121542" y="173473"/>
                  </a:cubicBezTo>
                  <a:lnTo>
                    <a:pt x="121542" y="175626"/>
                  </a:lnTo>
                  <a:lnTo>
                    <a:pt x="33501" y="175626"/>
                  </a:lnTo>
                  <a:cubicBezTo>
                    <a:pt x="33370" y="175626"/>
                    <a:pt x="33240" y="175528"/>
                    <a:pt x="33207" y="175365"/>
                  </a:cubicBezTo>
                  <a:cubicBezTo>
                    <a:pt x="31804" y="168776"/>
                    <a:pt x="26422" y="163426"/>
                    <a:pt x="19866" y="162023"/>
                  </a:cubicBezTo>
                  <a:cubicBezTo>
                    <a:pt x="19735" y="161991"/>
                    <a:pt x="19637" y="161893"/>
                    <a:pt x="19637" y="161730"/>
                  </a:cubicBezTo>
                  <a:lnTo>
                    <a:pt x="19637" y="60510"/>
                  </a:lnTo>
                  <a:cubicBezTo>
                    <a:pt x="19637" y="60347"/>
                    <a:pt x="19735" y="60217"/>
                    <a:pt x="19866" y="60184"/>
                  </a:cubicBezTo>
                  <a:cubicBezTo>
                    <a:pt x="26422" y="58814"/>
                    <a:pt x="31804" y="53432"/>
                    <a:pt x="33207" y="46843"/>
                  </a:cubicBezTo>
                  <a:cubicBezTo>
                    <a:pt x="33240" y="46712"/>
                    <a:pt x="33370" y="46614"/>
                    <a:pt x="33501" y="46614"/>
                  </a:cubicBezTo>
                  <a:lnTo>
                    <a:pt x="67523" y="46614"/>
                  </a:lnTo>
                  <a:lnTo>
                    <a:pt x="67523" y="60576"/>
                  </a:lnTo>
                  <a:cubicBezTo>
                    <a:pt x="67523" y="64066"/>
                    <a:pt x="70361" y="66871"/>
                    <a:pt x="73851" y="66871"/>
                  </a:cubicBezTo>
                  <a:lnTo>
                    <a:pt x="134851" y="66871"/>
                  </a:lnTo>
                  <a:cubicBezTo>
                    <a:pt x="138341" y="66871"/>
                    <a:pt x="141179" y="64066"/>
                    <a:pt x="141179" y="60576"/>
                  </a:cubicBezTo>
                  <a:lnTo>
                    <a:pt x="141179" y="46614"/>
                  </a:lnTo>
                  <a:lnTo>
                    <a:pt x="149334" y="46614"/>
                  </a:lnTo>
                  <a:cubicBezTo>
                    <a:pt x="148844" y="47821"/>
                    <a:pt x="148551" y="49126"/>
                    <a:pt x="148551" y="50529"/>
                  </a:cubicBezTo>
                  <a:lnTo>
                    <a:pt x="148551" y="60445"/>
                  </a:lnTo>
                  <a:cubicBezTo>
                    <a:pt x="148551" y="64001"/>
                    <a:pt x="151454" y="66871"/>
                    <a:pt x="155010" y="66871"/>
                  </a:cubicBezTo>
                  <a:lnTo>
                    <a:pt x="161762" y="66871"/>
                  </a:lnTo>
                  <a:cubicBezTo>
                    <a:pt x="165285" y="66871"/>
                    <a:pt x="168188" y="64001"/>
                    <a:pt x="168188" y="60445"/>
                  </a:cubicBezTo>
                  <a:lnTo>
                    <a:pt x="168188" y="50333"/>
                  </a:lnTo>
                  <a:cubicBezTo>
                    <a:pt x="168188" y="49028"/>
                    <a:pt x="167927" y="47789"/>
                    <a:pt x="167438" y="46614"/>
                  </a:cubicBezTo>
                  <a:close/>
                  <a:moveTo>
                    <a:pt x="192196" y="33110"/>
                  </a:moveTo>
                  <a:cubicBezTo>
                    <a:pt x="197970" y="33110"/>
                    <a:pt x="202667" y="37807"/>
                    <a:pt x="202667" y="43548"/>
                  </a:cubicBezTo>
                  <a:lnTo>
                    <a:pt x="202667" y="178660"/>
                  </a:lnTo>
                  <a:cubicBezTo>
                    <a:pt x="202667" y="184433"/>
                    <a:pt x="197970" y="189131"/>
                    <a:pt x="192196" y="189131"/>
                  </a:cubicBezTo>
                  <a:lnTo>
                    <a:pt x="168188" y="189131"/>
                  </a:lnTo>
                  <a:lnTo>
                    <a:pt x="168188" y="181726"/>
                  </a:lnTo>
                  <a:lnTo>
                    <a:pt x="175267" y="181726"/>
                  </a:lnTo>
                  <a:cubicBezTo>
                    <a:pt x="178268" y="181726"/>
                    <a:pt x="180910" y="179606"/>
                    <a:pt x="181562" y="176637"/>
                  </a:cubicBezTo>
                  <a:cubicBezTo>
                    <a:pt x="182443" y="172462"/>
                    <a:pt x="185998" y="168906"/>
                    <a:pt x="190174" y="168026"/>
                  </a:cubicBezTo>
                  <a:cubicBezTo>
                    <a:pt x="193110" y="167406"/>
                    <a:pt x="195263" y="164764"/>
                    <a:pt x="195263" y="161730"/>
                  </a:cubicBezTo>
                  <a:lnTo>
                    <a:pt x="195263" y="60510"/>
                  </a:lnTo>
                  <a:cubicBezTo>
                    <a:pt x="195263" y="57477"/>
                    <a:pt x="193110" y="54835"/>
                    <a:pt x="190174" y="54215"/>
                  </a:cubicBezTo>
                  <a:cubicBezTo>
                    <a:pt x="185998" y="53334"/>
                    <a:pt x="182443" y="49779"/>
                    <a:pt x="181562" y="45571"/>
                  </a:cubicBezTo>
                  <a:cubicBezTo>
                    <a:pt x="180910" y="42635"/>
                    <a:pt x="178268" y="40482"/>
                    <a:pt x="175267" y="40482"/>
                  </a:cubicBezTo>
                  <a:lnTo>
                    <a:pt x="161436" y="40482"/>
                  </a:lnTo>
                  <a:lnTo>
                    <a:pt x="161436" y="33110"/>
                  </a:lnTo>
                  <a:close/>
                  <a:moveTo>
                    <a:pt x="148551" y="174713"/>
                  </a:moveTo>
                  <a:lnTo>
                    <a:pt x="148551" y="198232"/>
                  </a:lnTo>
                  <a:lnTo>
                    <a:pt x="146920" y="197677"/>
                  </a:lnTo>
                  <a:cubicBezTo>
                    <a:pt x="146251" y="197449"/>
                    <a:pt x="145558" y="197334"/>
                    <a:pt x="144869" y="197334"/>
                  </a:cubicBezTo>
                  <a:cubicBezTo>
                    <a:pt x="144180" y="197334"/>
                    <a:pt x="143495" y="197449"/>
                    <a:pt x="142842" y="197677"/>
                  </a:cubicBezTo>
                  <a:lnTo>
                    <a:pt x="141179" y="198232"/>
                  </a:lnTo>
                  <a:lnTo>
                    <a:pt x="141179" y="174713"/>
                  </a:lnTo>
                  <a:cubicBezTo>
                    <a:pt x="142386" y="174876"/>
                    <a:pt x="143625" y="174941"/>
                    <a:pt x="144865" y="174941"/>
                  </a:cubicBezTo>
                  <a:cubicBezTo>
                    <a:pt x="146137" y="174941"/>
                    <a:pt x="147344" y="174876"/>
                    <a:pt x="148551" y="174713"/>
                  </a:cubicBezTo>
                  <a:close/>
                  <a:moveTo>
                    <a:pt x="128816" y="170309"/>
                  </a:moveTo>
                  <a:cubicBezTo>
                    <a:pt x="130773" y="171516"/>
                    <a:pt x="132861" y="172527"/>
                    <a:pt x="135046" y="173310"/>
                  </a:cubicBezTo>
                  <a:lnTo>
                    <a:pt x="135046" y="200254"/>
                  </a:lnTo>
                  <a:lnTo>
                    <a:pt x="128098" y="202570"/>
                  </a:lnTo>
                  <a:cubicBezTo>
                    <a:pt x="128066" y="202586"/>
                    <a:pt x="128025" y="202603"/>
                    <a:pt x="127976" y="202603"/>
                  </a:cubicBezTo>
                  <a:cubicBezTo>
                    <a:pt x="127927" y="202603"/>
                    <a:pt x="127870" y="202586"/>
                    <a:pt x="127805" y="202537"/>
                  </a:cubicBezTo>
                  <a:cubicBezTo>
                    <a:pt x="127674" y="202439"/>
                    <a:pt x="127674" y="202309"/>
                    <a:pt x="127674" y="202276"/>
                  </a:cubicBezTo>
                  <a:lnTo>
                    <a:pt x="127674" y="173473"/>
                  </a:lnTo>
                  <a:cubicBezTo>
                    <a:pt x="127674" y="172919"/>
                    <a:pt x="127805" y="172331"/>
                    <a:pt x="128066" y="171842"/>
                  </a:cubicBezTo>
                  <a:lnTo>
                    <a:pt x="128816" y="170309"/>
                  </a:lnTo>
                  <a:close/>
                  <a:moveTo>
                    <a:pt x="160914" y="170309"/>
                  </a:moveTo>
                  <a:lnTo>
                    <a:pt x="161697" y="171842"/>
                  </a:lnTo>
                  <a:cubicBezTo>
                    <a:pt x="161925" y="172331"/>
                    <a:pt x="162055" y="172919"/>
                    <a:pt x="162055" y="173473"/>
                  </a:cubicBezTo>
                  <a:lnTo>
                    <a:pt x="162055" y="202276"/>
                  </a:lnTo>
                  <a:cubicBezTo>
                    <a:pt x="162055" y="202309"/>
                    <a:pt x="162055" y="202439"/>
                    <a:pt x="161925" y="202537"/>
                  </a:cubicBezTo>
                  <a:cubicBezTo>
                    <a:pt x="161860" y="202586"/>
                    <a:pt x="161803" y="202603"/>
                    <a:pt x="161758" y="202603"/>
                  </a:cubicBezTo>
                  <a:cubicBezTo>
                    <a:pt x="161713" y="202603"/>
                    <a:pt x="161680" y="202586"/>
                    <a:pt x="161664" y="202570"/>
                  </a:cubicBezTo>
                  <a:lnTo>
                    <a:pt x="154683" y="200254"/>
                  </a:lnTo>
                  <a:lnTo>
                    <a:pt x="154683" y="173310"/>
                  </a:lnTo>
                  <a:cubicBezTo>
                    <a:pt x="156869" y="172527"/>
                    <a:pt x="158957" y="171516"/>
                    <a:pt x="160914" y="170309"/>
                  </a:cubicBezTo>
                  <a:close/>
                  <a:moveTo>
                    <a:pt x="40090" y="1"/>
                  </a:moveTo>
                  <a:cubicBezTo>
                    <a:pt x="36599" y="1"/>
                    <a:pt x="33762" y="2839"/>
                    <a:pt x="33762" y="6329"/>
                  </a:cubicBezTo>
                  <a:lnTo>
                    <a:pt x="33762" y="13310"/>
                  </a:lnTo>
                  <a:cubicBezTo>
                    <a:pt x="33762" y="16767"/>
                    <a:pt x="36599" y="19605"/>
                    <a:pt x="40090" y="19605"/>
                  </a:cubicBezTo>
                  <a:lnTo>
                    <a:pt x="67523" y="19605"/>
                  </a:lnTo>
                  <a:lnTo>
                    <a:pt x="67523" y="26977"/>
                  </a:lnTo>
                  <a:lnTo>
                    <a:pt x="16571" y="26977"/>
                  </a:lnTo>
                  <a:cubicBezTo>
                    <a:pt x="7437" y="26977"/>
                    <a:pt x="0" y="34415"/>
                    <a:pt x="0" y="43548"/>
                  </a:cubicBezTo>
                  <a:lnTo>
                    <a:pt x="0" y="178660"/>
                  </a:lnTo>
                  <a:cubicBezTo>
                    <a:pt x="0" y="187793"/>
                    <a:pt x="7437" y="195231"/>
                    <a:pt x="16571" y="195231"/>
                  </a:cubicBezTo>
                  <a:lnTo>
                    <a:pt x="37448" y="195231"/>
                  </a:lnTo>
                  <a:cubicBezTo>
                    <a:pt x="39144" y="195231"/>
                    <a:pt x="40514" y="193860"/>
                    <a:pt x="40514" y="192197"/>
                  </a:cubicBezTo>
                  <a:cubicBezTo>
                    <a:pt x="40514" y="190501"/>
                    <a:pt x="39144" y="189131"/>
                    <a:pt x="37448" y="189131"/>
                  </a:cubicBezTo>
                  <a:lnTo>
                    <a:pt x="16571" y="189131"/>
                  </a:lnTo>
                  <a:cubicBezTo>
                    <a:pt x="10797" y="189131"/>
                    <a:pt x="6100" y="184433"/>
                    <a:pt x="6100" y="178660"/>
                  </a:cubicBezTo>
                  <a:lnTo>
                    <a:pt x="6100" y="43548"/>
                  </a:lnTo>
                  <a:cubicBezTo>
                    <a:pt x="6100" y="37807"/>
                    <a:pt x="10797" y="33110"/>
                    <a:pt x="16571" y="33110"/>
                  </a:cubicBezTo>
                  <a:lnTo>
                    <a:pt x="67523" y="33110"/>
                  </a:lnTo>
                  <a:lnTo>
                    <a:pt x="67523" y="40482"/>
                  </a:lnTo>
                  <a:lnTo>
                    <a:pt x="33501" y="40482"/>
                  </a:lnTo>
                  <a:cubicBezTo>
                    <a:pt x="30500" y="40482"/>
                    <a:pt x="27857" y="42635"/>
                    <a:pt x="27205" y="45571"/>
                  </a:cubicBezTo>
                  <a:cubicBezTo>
                    <a:pt x="26324" y="49779"/>
                    <a:pt x="22769" y="53334"/>
                    <a:pt x="18593" y="54215"/>
                  </a:cubicBezTo>
                  <a:cubicBezTo>
                    <a:pt x="15658" y="54835"/>
                    <a:pt x="13505" y="57477"/>
                    <a:pt x="13505" y="60510"/>
                  </a:cubicBezTo>
                  <a:lnTo>
                    <a:pt x="13505" y="161730"/>
                  </a:lnTo>
                  <a:cubicBezTo>
                    <a:pt x="13505" y="164764"/>
                    <a:pt x="15658" y="167406"/>
                    <a:pt x="18593" y="168026"/>
                  </a:cubicBezTo>
                  <a:cubicBezTo>
                    <a:pt x="22769" y="168906"/>
                    <a:pt x="26324" y="172462"/>
                    <a:pt x="27205" y="176637"/>
                  </a:cubicBezTo>
                  <a:cubicBezTo>
                    <a:pt x="27857" y="179606"/>
                    <a:pt x="30500" y="181726"/>
                    <a:pt x="33501" y="181726"/>
                  </a:cubicBezTo>
                  <a:lnTo>
                    <a:pt x="121542" y="181726"/>
                  </a:lnTo>
                  <a:lnTo>
                    <a:pt x="121542" y="189131"/>
                  </a:lnTo>
                  <a:lnTo>
                    <a:pt x="49680" y="189131"/>
                  </a:lnTo>
                  <a:cubicBezTo>
                    <a:pt x="48016" y="189131"/>
                    <a:pt x="46646" y="190501"/>
                    <a:pt x="46646" y="192197"/>
                  </a:cubicBezTo>
                  <a:cubicBezTo>
                    <a:pt x="46646" y="193860"/>
                    <a:pt x="48016" y="195231"/>
                    <a:pt x="49680" y="195231"/>
                  </a:cubicBezTo>
                  <a:lnTo>
                    <a:pt x="121542" y="195231"/>
                  </a:lnTo>
                  <a:lnTo>
                    <a:pt x="121542" y="202276"/>
                  </a:lnTo>
                  <a:cubicBezTo>
                    <a:pt x="121542" y="204331"/>
                    <a:pt x="122553" y="206289"/>
                    <a:pt x="124216" y="207496"/>
                  </a:cubicBezTo>
                  <a:cubicBezTo>
                    <a:pt x="125326" y="208311"/>
                    <a:pt x="126663" y="208703"/>
                    <a:pt x="128000" y="208703"/>
                  </a:cubicBezTo>
                  <a:cubicBezTo>
                    <a:pt x="128685" y="208703"/>
                    <a:pt x="129370" y="208605"/>
                    <a:pt x="130023" y="208376"/>
                  </a:cubicBezTo>
                  <a:lnTo>
                    <a:pt x="144767" y="203451"/>
                  </a:lnTo>
                  <a:lnTo>
                    <a:pt x="144963" y="203451"/>
                  </a:lnTo>
                  <a:lnTo>
                    <a:pt x="159707" y="208376"/>
                  </a:lnTo>
                  <a:cubicBezTo>
                    <a:pt x="160371" y="208598"/>
                    <a:pt x="161060" y="208706"/>
                    <a:pt x="161747" y="208706"/>
                  </a:cubicBezTo>
                  <a:cubicBezTo>
                    <a:pt x="163086" y="208706"/>
                    <a:pt x="164414" y="208293"/>
                    <a:pt x="165513" y="207496"/>
                  </a:cubicBezTo>
                  <a:cubicBezTo>
                    <a:pt x="167177" y="206289"/>
                    <a:pt x="168188" y="204331"/>
                    <a:pt x="168188" y="202276"/>
                  </a:cubicBezTo>
                  <a:lnTo>
                    <a:pt x="168188" y="195231"/>
                  </a:lnTo>
                  <a:lnTo>
                    <a:pt x="192196" y="195231"/>
                  </a:lnTo>
                  <a:cubicBezTo>
                    <a:pt x="201330" y="195231"/>
                    <a:pt x="208767" y="187793"/>
                    <a:pt x="208767" y="178660"/>
                  </a:cubicBezTo>
                  <a:lnTo>
                    <a:pt x="208767" y="43548"/>
                  </a:lnTo>
                  <a:cubicBezTo>
                    <a:pt x="208767" y="34415"/>
                    <a:pt x="201330" y="26977"/>
                    <a:pt x="192196" y="26977"/>
                  </a:cubicBezTo>
                  <a:lnTo>
                    <a:pt x="161436" y="26977"/>
                  </a:lnTo>
                  <a:lnTo>
                    <a:pt x="161436" y="19605"/>
                  </a:lnTo>
                  <a:lnTo>
                    <a:pt x="168612" y="19605"/>
                  </a:lnTo>
                  <a:cubicBezTo>
                    <a:pt x="172102" y="19605"/>
                    <a:pt x="174940" y="16767"/>
                    <a:pt x="174940" y="13310"/>
                  </a:cubicBezTo>
                  <a:lnTo>
                    <a:pt x="174940" y="6329"/>
                  </a:lnTo>
                  <a:cubicBezTo>
                    <a:pt x="174940" y="2839"/>
                    <a:pt x="172102" y="1"/>
                    <a:pt x="168612" y="1"/>
                  </a:cubicBezTo>
                  <a:lnTo>
                    <a:pt x="144343" y="1"/>
                  </a:lnTo>
                  <a:cubicBezTo>
                    <a:pt x="142647" y="1"/>
                    <a:pt x="141277" y="1371"/>
                    <a:pt x="141277" y="3067"/>
                  </a:cubicBezTo>
                  <a:cubicBezTo>
                    <a:pt x="141277" y="4731"/>
                    <a:pt x="142647" y="6101"/>
                    <a:pt x="144343" y="6101"/>
                  </a:cubicBezTo>
                  <a:lnTo>
                    <a:pt x="155303" y="6101"/>
                  </a:lnTo>
                  <a:lnTo>
                    <a:pt x="155303" y="13505"/>
                  </a:lnTo>
                  <a:lnTo>
                    <a:pt x="40090" y="13505"/>
                  </a:lnTo>
                  <a:cubicBezTo>
                    <a:pt x="39959" y="13505"/>
                    <a:pt x="39894" y="13407"/>
                    <a:pt x="39894" y="13310"/>
                  </a:cubicBezTo>
                  <a:lnTo>
                    <a:pt x="39894" y="6329"/>
                  </a:lnTo>
                  <a:cubicBezTo>
                    <a:pt x="39894" y="6198"/>
                    <a:pt x="39959" y="6101"/>
                    <a:pt x="40090" y="6101"/>
                  </a:cubicBezTo>
                  <a:lnTo>
                    <a:pt x="131849" y="6101"/>
                  </a:lnTo>
                  <a:cubicBezTo>
                    <a:pt x="133513" y="6101"/>
                    <a:pt x="134883" y="4731"/>
                    <a:pt x="134883" y="3067"/>
                  </a:cubicBezTo>
                  <a:cubicBezTo>
                    <a:pt x="134883" y="1371"/>
                    <a:pt x="133513" y="1"/>
                    <a:pt x="131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59"/>
            <p:cNvSpPr/>
            <p:nvPr/>
          </p:nvSpPr>
          <p:spPr>
            <a:xfrm>
              <a:off x="5898475" y="1251775"/>
              <a:ext cx="194925" cy="153350"/>
            </a:xfrm>
            <a:custGeom>
              <a:rect b="b" l="l" r="r" t="t"/>
              <a:pathLst>
                <a:path extrusionOk="0" h="6134" w="7797">
                  <a:moveTo>
                    <a:pt x="3034" y="0"/>
                  </a:moveTo>
                  <a:cubicBezTo>
                    <a:pt x="1371" y="0"/>
                    <a:pt x="0" y="1371"/>
                    <a:pt x="0" y="3067"/>
                  </a:cubicBezTo>
                  <a:cubicBezTo>
                    <a:pt x="0" y="4763"/>
                    <a:pt x="1371" y="6133"/>
                    <a:pt x="3034" y="6133"/>
                  </a:cubicBezTo>
                  <a:lnTo>
                    <a:pt x="4730" y="6133"/>
                  </a:lnTo>
                  <a:cubicBezTo>
                    <a:pt x="6427" y="6133"/>
                    <a:pt x="7797" y="4763"/>
                    <a:pt x="7797" y="3067"/>
                  </a:cubicBezTo>
                  <a:cubicBezTo>
                    <a:pt x="7797" y="1371"/>
                    <a:pt x="6427" y="0"/>
                    <a:pt x="47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59"/>
            <p:cNvSpPr/>
            <p:nvPr/>
          </p:nvSpPr>
          <p:spPr>
            <a:xfrm>
              <a:off x="1507025" y="1251775"/>
              <a:ext cx="194925" cy="153350"/>
            </a:xfrm>
            <a:custGeom>
              <a:rect b="b" l="l" r="r" t="t"/>
              <a:pathLst>
                <a:path extrusionOk="0" h="6134" w="7797">
                  <a:moveTo>
                    <a:pt x="3067" y="0"/>
                  </a:moveTo>
                  <a:cubicBezTo>
                    <a:pt x="1371" y="0"/>
                    <a:pt x="1" y="1371"/>
                    <a:pt x="1" y="3067"/>
                  </a:cubicBezTo>
                  <a:cubicBezTo>
                    <a:pt x="1" y="4763"/>
                    <a:pt x="1371" y="6133"/>
                    <a:pt x="3067" y="6133"/>
                  </a:cubicBezTo>
                  <a:lnTo>
                    <a:pt x="4763" y="6133"/>
                  </a:lnTo>
                  <a:cubicBezTo>
                    <a:pt x="6427" y="6133"/>
                    <a:pt x="7797" y="4763"/>
                    <a:pt x="7797" y="3067"/>
                  </a:cubicBezTo>
                  <a:cubicBezTo>
                    <a:pt x="7797" y="1371"/>
                    <a:pt x="6427" y="0"/>
                    <a:pt x="4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59"/>
            <p:cNvSpPr/>
            <p:nvPr/>
          </p:nvSpPr>
          <p:spPr>
            <a:xfrm>
              <a:off x="1507025" y="4629550"/>
              <a:ext cx="194925" cy="152525"/>
            </a:xfrm>
            <a:custGeom>
              <a:rect b="b" l="l" r="r" t="t"/>
              <a:pathLst>
                <a:path extrusionOk="0" h="6101" w="7797">
                  <a:moveTo>
                    <a:pt x="3067" y="1"/>
                  </a:moveTo>
                  <a:cubicBezTo>
                    <a:pt x="1371" y="1"/>
                    <a:pt x="1" y="1371"/>
                    <a:pt x="1" y="3035"/>
                  </a:cubicBezTo>
                  <a:cubicBezTo>
                    <a:pt x="1" y="4731"/>
                    <a:pt x="1371" y="6101"/>
                    <a:pt x="3067" y="6101"/>
                  </a:cubicBezTo>
                  <a:lnTo>
                    <a:pt x="4763" y="6101"/>
                  </a:lnTo>
                  <a:cubicBezTo>
                    <a:pt x="6427" y="6101"/>
                    <a:pt x="7797" y="4731"/>
                    <a:pt x="7797" y="3035"/>
                  </a:cubicBezTo>
                  <a:cubicBezTo>
                    <a:pt x="7797" y="1371"/>
                    <a:pt x="6427" y="1"/>
                    <a:pt x="47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59"/>
            <p:cNvSpPr/>
            <p:nvPr/>
          </p:nvSpPr>
          <p:spPr>
            <a:xfrm>
              <a:off x="5898475" y="4629550"/>
              <a:ext cx="194925" cy="152525"/>
            </a:xfrm>
            <a:custGeom>
              <a:rect b="b" l="l" r="r" t="t"/>
              <a:pathLst>
                <a:path extrusionOk="0" h="6101" w="7797">
                  <a:moveTo>
                    <a:pt x="3034" y="1"/>
                  </a:moveTo>
                  <a:cubicBezTo>
                    <a:pt x="1371" y="1"/>
                    <a:pt x="0" y="1371"/>
                    <a:pt x="0" y="3035"/>
                  </a:cubicBezTo>
                  <a:cubicBezTo>
                    <a:pt x="0" y="4731"/>
                    <a:pt x="1371" y="6101"/>
                    <a:pt x="3034" y="6101"/>
                  </a:cubicBezTo>
                  <a:lnTo>
                    <a:pt x="4730" y="6101"/>
                  </a:lnTo>
                  <a:cubicBezTo>
                    <a:pt x="6427" y="6101"/>
                    <a:pt x="7797" y="4731"/>
                    <a:pt x="7797" y="3035"/>
                  </a:cubicBezTo>
                  <a:cubicBezTo>
                    <a:pt x="7797" y="1371"/>
                    <a:pt x="6427" y="1"/>
                    <a:pt x="47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59"/>
            <p:cNvSpPr/>
            <p:nvPr/>
          </p:nvSpPr>
          <p:spPr>
            <a:xfrm>
              <a:off x="4397950" y="3447100"/>
              <a:ext cx="828575" cy="827750"/>
            </a:xfrm>
            <a:custGeom>
              <a:rect b="b" l="l" r="r" t="t"/>
              <a:pathLst>
                <a:path extrusionOk="0" h="33110" w="33143">
                  <a:moveTo>
                    <a:pt x="16572" y="6100"/>
                  </a:moveTo>
                  <a:cubicBezTo>
                    <a:pt x="22346" y="6100"/>
                    <a:pt x="27010" y="10797"/>
                    <a:pt x="27010" y="16538"/>
                  </a:cubicBezTo>
                  <a:cubicBezTo>
                    <a:pt x="27010" y="22312"/>
                    <a:pt x="22346" y="27009"/>
                    <a:pt x="16572" y="27009"/>
                  </a:cubicBezTo>
                  <a:cubicBezTo>
                    <a:pt x="10831" y="27009"/>
                    <a:pt x="6133" y="22312"/>
                    <a:pt x="6133" y="16538"/>
                  </a:cubicBezTo>
                  <a:cubicBezTo>
                    <a:pt x="6133" y="10797"/>
                    <a:pt x="10831" y="6100"/>
                    <a:pt x="16572" y="6100"/>
                  </a:cubicBezTo>
                  <a:close/>
                  <a:moveTo>
                    <a:pt x="16572" y="0"/>
                  </a:moveTo>
                  <a:cubicBezTo>
                    <a:pt x="7438" y="0"/>
                    <a:pt x="1" y="7405"/>
                    <a:pt x="1" y="16538"/>
                  </a:cubicBezTo>
                  <a:cubicBezTo>
                    <a:pt x="1" y="25672"/>
                    <a:pt x="7438" y="33109"/>
                    <a:pt x="16572" y="33109"/>
                  </a:cubicBezTo>
                  <a:cubicBezTo>
                    <a:pt x="25705" y="33109"/>
                    <a:pt x="33143" y="25672"/>
                    <a:pt x="33143" y="16538"/>
                  </a:cubicBezTo>
                  <a:cubicBezTo>
                    <a:pt x="33143" y="7405"/>
                    <a:pt x="25705" y="0"/>
                    <a:pt x="16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59"/>
            <p:cNvSpPr/>
            <p:nvPr/>
          </p:nvSpPr>
          <p:spPr>
            <a:xfrm>
              <a:off x="4715200" y="3784700"/>
              <a:ext cx="194925" cy="152525"/>
            </a:xfrm>
            <a:custGeom>
              <a:rect b="b" l="l" r="r" t="t"/>
              <a:pathLst>
                <a:path extrusionOk="0" h="6101" w="7797">
                  <a:moveTo>
                    <a:pt x="3034" y="1"/>
                  </a:moveTo>
                  <a:cubicBezTo>
                    <a:pt x="1337" y="1"/>
                    <a:pt x="0" y="1371"/>
                    <a:pt x="0" y="3034"/>
                  </a:cubicBezTo>
                  <a:cubicBezTo>
                    <a:pt x="0" y="4731"/>
                    <a:pt x="1337" y="6101"/>
                    <a:pt x="3034" y="6101"/>
                  </a:cubicBezTo>
                  <a:lnTo>
                    <a:pt x="4730" y="6101"/>
                  </a:lnTo>
                  <a:cubicBezTo>
                    <a:pt x="6426" y="6101"/>
                    <a:pt x="7796" y="4731"/>
                    <a:pt x="7796" y="3034"/>
                  </a:cubicBezTo>
                  <a:cubicBezTo>
                    <a:pt x="7796" y="1371"/>
                    <a:pt x="6426" y="1"/>
                    <a:pt x="47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59"/>
            <p:cNvSpPr/>
            <p:nvPr/>
          </p:nvSpPr>
          <p:spPr>
            <a:xfrm>
              <a:off x="3047500" y="2096625"/>
              <a:ext cx="1503800" cy="490950"/>
            </a:xfrm>
            <a:custGeom>
              <a:rect b="b" l="l" r="r" t="t"/>
              <a:pathLst>
                <a:path extrusionOk="0" h="19638" w="60152">
                  <a:moveTo>
                    <a:pt x="53823" y="6133"/>
                  </a:moveTo>
                  <a:cubicBezTo>
                    <a:pt x="53954" y="6133"/>
                    <a:pt x="54019" y="6231"/>
                    <a:pt x="54019" y="6329"/>
                  </a:cubicBezTo>
                  <a:lnTo>
                    <a:pt x="54019" y="13310"/>
                  </a:lnTo>
                  <a:cubicBezTo>
                    <a:pt x="54019" y="13440"/>
                    <a:pt x="53954" y="13505"/>
                    <a:pt x="53823" y="13505"/>
                  </a:cubicBezTo>
                  <a:lnTo>
                    <a:pt x="6329" y="13505"/>
                  </a:lnTo>
                  <a:cubicBezTo>
                    <a:pt x="6231" y="13505"/>
                    <a:pt x="6133" y="13440"/>
                    <a:pt x="6133" y="13310"/>
                  </a:cubicBezTo>
                  <a:lnTo>
                    <a:pt x="6133" y="6329"/>
                  </a:lnTo>
                  <a:cubicBezTo>
                    <a:pt x="6133" y="6231"/>
                    <a:pt x="6231" y="6133"/>
                    <a:pt x="6329" y="6133"/>
                  </a:cubicBezTo>
                  <a:close/>
                  <a:moveTo>
                    <a:pt x="6329" y="1"/>
                  </a:moveTo>
                  <a:cubicBezTo>
                    <a:pt x="2838" y="1"/>
                    <a:pt x="0" y="2839"/>
                    <a:pt x="0" y="6329"/>
                  </a:cubicBezTo>
                  <a:lnTo>
                    <a:pt x="0" y="13310"/>
                  </a:lnTo>
                  <a:cubicBezTo>
                    <a:pt x="0" y="16800"/>
                    <a:pt x="2838" y="19638"/>
                    <a:pt x="6329" y="19638"/>
                  </a:cubicBezTo>
                  <a:lnTo>
                    <a:pt x="53823" y="19638"/>
                  </a:lnTo>
                  <a:cubicBezTo>
                    <a:pt x="57314" y="19638"/>
                    <a:pt x="60151" y="16800"/>
                    <a:pt x="60151" y="13310"/>
                  </a:cubicBezTo>
                  <a:lnTo>
                    <a:pt x="60151" y="6329"/>
                  </a:lnTo>
                  <a:cubicBezTo>
                    <a:pt x="60151" y="2839"/>
                    <a:pt x="57314" y="1"/>
                    <a:pt x="538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59"/>
            <p:cNvSpPr/>
            <p:nvPr/>
          </p:nvSpPr>
          <p:spPr>
            <a:xfrm>
              <a:off x="2203450" y="2771850"/>
              <a:ext cx="3191900" cy="153350"/>
            </a:xfrm>
            <a:custGeom>
              <a:rect b="b" l="l" r="r" t="t"/>
              <a:pathLst>
                <a:path extrusionOk="0" h="6134" w="127676">
                  <a:moveTo>
                    <a:pt x="3067" y="1"/>
                  </a:moveTo>
                  <a:cubicBezTo>
                    <a:pt x="1371" y="1"/>
                    <a:pt x="1" y="1371"/>
                    <a:pt x="1" y="3067"/>
                  </a:cubicBezTo>
                  <a:cubicBezTo>
                    <a:pt x="1" y="4763"/>
                    <a:pt x="1371" y="6133"/>
                    <a:pt x="3067" y="6133"/>
                  </a:cubicBezTo>
                  <a:lnTo>
                    <a:pt x="124609" y="6133"/>
                  </a:lnTo>
                  <a:cubicBezTo>
                    <a:pt x="126305" y="6133"/>
                    <a:pt x="127675" y="4763"/>
                    <a:pt x="127675" y="3067"/>
                  </a:cubicBezTo>
                  <a:cubicBezTo>
                    <a:pt x="127675" y="1371"/>
                    <a:pt x="126305" y="1"/>
                    <a:pt x="124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59"/>
            <p:cNvSpPr/>
            <p:nvPr/>
          </p:nvSpPr>
          <p:spPr>
            <a:xfrm>
              <a:off x="2203450" y="4122325"/>
              <a:ext cx="659775" cy="152525"/>
            </a:xfrm>
            <a:custGeom>
              <a:rect b="b" l="l" r="r" t="t"/>
              <a:pathLst>
                <a:path extrusionOk="0" h="6101" w="26391">
                  <a:moveTo>
                    <a:pt x="3067" y="0"/>
                  </a:moveTo>
                  <a:cubicBezTo>
                    <a:pt x="1371" y="0"/>
                    <a:pt x="1" y="1370"/>
                    <a:pt x="1" y="3034"/>
                  </a:cubicBezTo>
                  <a:cubicBezTo>
                    <a:pt x="1" y="4730"/>
                    <a:pt x="1371" y="6100"/>
                    <a:pt x="3067" y="6100"/>
                  </a:cubicBezTo>
                  <a:lnTo>
                    <a:pt x="23324" y="6100"/>
                  </a:lnTo>
                  <a:cubicBezTo>
                    <a:pt x="25020" y="6100"/>
                    <a:pt x="26390" y="4730"/>
                    <a:pt x="26390" y="3034"/>
                  </a:cubicBezTo>
                  <a:cubicBezTo>
                    <a:pt x="26390" y="1370"/>
                    <a:pt x="25020" y="0"/>
                    <a:pt x="23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1" name="Google Shape;481;p59"/>
          <p:cNvGrpSpPr/>
          <p:nvPr/>
        </p:nvGrpSpPr>
        <p:grpSpPr>
          <a:xfrm>
            <a:off x="1669636" y="3595583"/>
            <a:ext cx="537136" cy="488002"/>
            <a:chOff x="1329585" y="1989925"/>
            <a:chExt cx="341472" cy="335074"/>
          </a:xfrm>
        </p:grpSpPr>
        <p:sp>
          <p:nvSpPr>
            <p:cNvPr id="482" name="Google Shape;482;p59"/>
            <p:cNvSpPr/>
            <p:nvPr/>
          </p:nvSpPr>
          <p:spPr>
            <a:xfrm>
              <a:off x="1562263" y="2097956"/>
              <a:ext cx="108795" cy="226661"/>
            </a:xfrm>
            <a:custGeom>
              <a:rect b="b" l="l" r="r" t="t"/>
              <a:pathLst>
                <a:path extrusionOk="0" h="7121" w="3418">
                  <a:moveTo>
                    <a:pt x="1155" y="345"/>
                  </a:moveTo>
                  <a:cubicBezTo>
                    <a:pt x="1215" y="345"/>
                    <a:pt x="1274" y="405"/>
                    <a:pt x="1274" y="465"/>
                  </a:cubicBezTo>
                  <a:lnTo>
                    <a:pt x="1274" y="536"/>
                  </a:lnTo>
                  <a:lnTo>
                    <a:pt x="1274" y="1107"/>
                  </a:lnTo>
                  <a:cubicBezTo>
                    <a:pt x="1274" y="1191"/>
                    <a:pt x="1346" y="1274"/>
                    <a:pt x="1429" y="1274"/>
                  </a:cubicBezTo>
                  <a:cubicBezTo>
                    <a:pt x="1524" y="1274"/>
                    <a:pt x="1596" y="1191"/>
                    <a:pt x="1596" y="1107"/>
                  </a:cubicBezTo>
                  <a:lnTo>
                    <a:pt x="1596" y="584"/>
                  </a:lnTo>
                  <a:cubicBezTo>
                    <a:pt x="1608" y="536"/>
                    <a:pt x="1655" y="524"/>
                    <a:pt x="1703" y="524"/>
                  </a:cubicBezTo>
                  <a:lnTo>
                    <a:pt x="1715" y="524"/>
                  </a:lnTo>
                  <a:cubicBezTo>
                    <a:pt x="1774" y="524"/>
                    <a:pt x="1834" y="584"/>
                    <a:pt x="1834" y="643"/>
                  </a:cubicBezTo>
                  <a:lnTo>
                    <a:pt x="1834" y="679"/>
                  </a:lnTo>
                  <a:lnTo>
                    <a:pt x="1834" y="1131"/>
                  </a:lnTo>
                  <a:cubicBezTo>
                    <a:pt x="1834" y="1227"/>
                    <a:pt x="1905" y="1298"/>
                    <a:pt x="2001" y="1298"/>
                  </a:cubicBezTo>
                  <a:cubicBezTo>
                    <a:pt x="2084" y="1298"/>
                    <a:pt x="2167" y="1227"/>
                    <a:pt x="2167" y="1131"/>
                  </a:cubicBezTo>
                  <a:lnTo>
                    <a:pt x="2167" y="715"/>
                  </a:lnTo>
                  <a:cubicBezTo>
                    <a:pt x="2179" y="679"/>
                    <a:pt x="2227" y="655"/>
                    <a:pt x="2263" y="655"/>
                  </a:cubicBezTo>
                  <a:lnTo>
                    <a:pt x="2286" y="655"/>
                  </a:lnTo>
                  <a:cubicBezTo>
                    <a:pt x="2346" y="655"/>
                    <a:pt x="2406" y="715"/>
                    <a:pt x="2406" y="774"/>
                  </a:cubicBezTo>
                  <a:lnTo>
                    <a:pt x="2406" y="893"/>
                  </a:lnTo>
                  <a:lnTo>
                    <a:pt x="2406" y="1238"/>
                  </a:lnTo>
                  <a:cubicBezTo>
                    <a:pt x="2406" y="1334"/>
                    <a:pt x="2477" y="1405"/>
                    <a:pt x="2560" y="1405"/>
                  </a:cubicBezTo>
                  <a:cubicBezTo>
                    <a:pt x="2656" y="1405"/>
                    <a:pt x="2727" y="1334"/>
                    <a:pt x="2727" y="1238"/>
                  </a:cubicBezTo>
                  <a:lnTo>
                    <a:pt x="2727" y="893"/>
                  </a:lnTo>
                  <a:cubicBezTo>
                    <a:pt x="2727" y="834"/>
                    <a:pt x="2787" y="774"/>
                    <a:pt x="2846" y="774"/>
                  </a:cubicBezTo>
                  <a:lnTo>
                    <a:pt x="2858" y="774"/>
                  </a:lnTo>
                  <a:cubicBezTo>
                    <a:pt x="2917" y="774"/>
                    <a:pt x="2977" y="834"/>
                    <a:pt x="2977" y="893"/>
                  </a:cubicBezTo>
                  <a:lnTo>
                    <a:pt x="2977" y="1691"/>
                  </a:lnTo>
                  <a:lnTo>
                    <a:pt x="2977" y="1703"/>
                  </a:lnTo>
                  <a:cubicBezTo>
                    <a:pt x="3001" y="1893"/>
                    <a:pt x="2977" y="2477"/>
                    <a:pt x="2679" y="2727"/>
                  </a:cubicBezTo>
                  <a:cubicBezTo>
                    <a:pt x="2644" y="2762"/>
                    <a:pt x="2620" y="2798"/>
                    <a:pt x="2620" y="2858"/>
                  </a:cubicBezTo>
                  <a:lnTo>
                    <a:pt x="2620" y="3393"/>
                  </a:lnTo>
                  <a:lnTo>
                    <a:pt x="1012" y="3393"/>
                  </a:lnTo>
                  <a:lnTo>
                    <a:pt x="1012" y="3024"/>
                  </a:lnTo>
                  <a:cubicBezTo>
                    <a:pt x="1012" y="2965"/>
                    <a:pt x="989" y="2917"/>
                    <a:pt x="941" y="2893"/>
                  </a:cubicBezTo>
                  <a:cubicBezTo>
                    <a:pt x="989" y="2846"/>
                    <a:pt x="417" y="2417"/>
                    <a:pt x="393" y="1953"/>
                  </a:cubicBezTo>
                  <a:cubicBezTo>
                    <a:pt x="381" y="1691"/>
                    <a:pt x="358" y="1358"/>
                    <a:pt x="465" y="1274"/>
                  </a:cubicBezTo>
                  <a:cubicBezTo>
                    <a:pt x="501" y="1247"/>
                    <a:pt x="550" y="1234"/>
                    <a:pt x="617" y="1234"/>
                  </a:cubicBezTo>
                  <a:cubicBezTo>
                    <a:pt x="640" y="1234"/>
                    <a:pt x="664" y="1235"/>
                    <a:pt x="691" y="1238"/>
                  </a:cubicBezTo>
                  <a:lnTo>
                    <a:pt x="691" y="1465"/>
                  </a:lnTo>
                  <a:cubicBezTo>
                    <a:pt x="691" y="1548"/>
                    <a:pt x="762" y="1631"/>
                    <a:pt x="858" y="1631"/>
                  </a:cubicBezTo>
                  <a:cubicBezTo>
                    <a:pt x="941" y="1631"/>
                    <a:pt x="1012" y="1548"/>
                    <a:pt x="1012" y="1465"/>
                  </a:cubicBezTo>
                  <a:lnTo>
                    <a:pt x="1012" y="465"/>
                  </a:lnTo>
                  <a:cubicBezTo>
                    <a:pt x="1012" y="405"/>
                    <a:pt x="1072" y="345"/>
                    <a:pt x="1132" y="345"/>
                  </a:cubicBezTo>
                  <a:close/>
                  <a:moveTo>
                    <a:pt x="2941" y="3691"/>
                  </a:moveTo>
                  <a:lnTo>
                    <a:pt x="2941" y="4215"/>
                  </a:lnTo>
                  <a:lnTo>
                    <a:pt x="810" y="4215"/>
                  </a:lnTo>
                  <a:lnTo>
                    <a:pt x="810" y="3691"/>
                  </a:lnTo>
                  <a:close/>
                  <a:moveTo>
                    <a:pt x="2941" y="4548"/>
                  </a:moveTo>
                  <a:lnTo>
                    <a:pt x="2941" y="6787"/>
                  </a:lnTo>
                  <a:lnTo>
                    <a:pt x="810" y="6787"/>
                  </a:lnTo>
                  <a:lnTo>
                    <a:pt x="810" y="4548"/>
                  </a:lnTo>
                  <a:close/>
                  <a:moveTo>
                    <a:pt x="1132" y="0"/>
                  </a:moveTo>
                  <a:cubicBezTo>
                    <a:pt x="882" y="0"/>
                    <a:pt x="667" y="215"/>
                    <a:pt x="667" y="465"/>
                  </a:cubicBezTo>
                  <a:lnTo>
                    <a:pt x="667" y="893"/>
                  </a:lnTo>
                  <a:cubicBezTo>
                    <a:pt x="645" y="892"/>
                    <a:pt x="623" y="891"/>
                    <a:pt x="602" y="891"/>
                  </a:cubicBezTo>
                  <a:cubicBezTo>
                    <a:pt x="453" y="891"/>
                    <a:pt x="332" y="927"/>
                    <a:pt x="239" y="1000"/>
                  </a:cubicBezTo>
                  <a:cubicBezTo>
                    <a:pt x="0" y="1191"/>
                    <a:pt x="36" y="1584"/>
                    <a:pt x="48" y="1965"/>
                  </a:cubicBezTo>
                  <a:cubicBezTo>
                    <a:pt x="72" y="2489"/>
                    <a:pt x="536" y="2905"/>
                    <a:pt x="715" y="3060"/>
                  </a:cubicBezTo>
                  <a:lnTo>
                    <a:pt x="715" y="3334"/>
                  </a:lnTo>
                  <a:lnTo>
                    <a:pt x="631" y="3334"/>
                  </a:lnTo>
                  <a:cubicBezTo>
                    <a:pt x="536" y="3334"/>
                    <a:pt x="465" y="3405"/>
                    <a:pt x="465" y="3501"/>
                  </a:cubicBezTo>
                  <a:lnTo>
                    <a:pt x="465" y="4370"/>
                  </a:lnTo>
                  <a:lnTo>
                    <a:pt x="465" y="6953"/>
                  </a:lnTo>
                  <a:cubicBezTo>
                    <a:pt x="465" y="7049"/>
                    <a:pt x="536" y="7120"/>
                    <a:pt x="631" y="7120"/>
                  </a:cubicBezTo>
                  <a:lnTo>
                    <a:pt x="3096" y="7120"/>
                  </a:lnTo>
                  <a:cubicBezTo>
                    <a:pt x="3191" y="7120"/>
                    <a:pt x="3263" y="7049"/>
                    <a:pt x="3263" y="6953"/>
                  </a:cubicBezTo>
                  <a:lnTo>
                    <a:pt x="3263" y="4370"/>
                  </a:lnTo>
                  <a:lnTo>
                    <a:pt x="3263" y="3501"/>
                  </a:lnTo>
                  <a:cubicBezTo>
                    <a:pt x="3263" y="3429"/>
                    <a:pt x="3191" y="3358"/>
                    <a:pt x="3096" y="3358"/>
                  </a:cubicBezTo>
                  <a:lnTo>
                    <a:pt x="3001" y="3358"/>
                  </a:lnTo>
                  <a:lnTo>
                    <a:pt x="3001" y="2893"/>
                  </a:lnTo>
                  <a:cubicBezTo>
                    <a:pt x="3418" y="2477"/>
                    <a:pt x="3370" y="1727"/>
                    <a:pt x="3358" y="1643"/>
                  </a:cubicBezTo>
                  <a:lnTo>
                    <a:pt x="3358" y="869"/>
                  </a:lnTo>
                  <a:cubicBezTo>
                    <a:pt x="3358" y="619"/>
                    <a:pt x="3144" y="405"/>
                    <a:pt x="2894" y="405"/>
                  </a:cubicBezTo>
                  <a:lnTo>
                    <a:pt x="2870" y="405"/>
                  </a:lnTo>
                  <a:cubicBezTo>
                    <a:pt x="2798" y="405"/>
                    <a:pt x="2727" y="417"/>
                    <a:pt x="2656" y="465"/>
                  </a:cubicBezTo>
                  <a:cubicBezTo>
                    <a:pt x="2560" y="357"/>
                    <a:pt x="2441" y="286"/>
                    <a:pt x="2298" y="286"/>
                  </a:cubicBezTo>
                  <a:lnTo>
                    <a:pt x="2275" y="286"/>
                  </a:lnTo>
                  <a:cubicBezTo>
                    <a:pt x="2203" y="286"/>
                    <a:pt x="2132" y="298"/>
                    <a:pt x="2072" y="345"/>
                  </a:cubicBezTo>
                  <a:cubicBezTo>
                    <a:pt x="1977" y="238"/>
                    <a:pt x="1870" y="179"/>
                    <a:pt x="1727" y="179"/>
                  </a:cubicBezTo>
                  <a:lnTo>
                    <a:pt x="1715" y="179"/>
                  </a:lnTo>
                  <a:cubicBezTo>
                    <a:pt x="1655" y="179"/>
                    <a:pt x="1596" y="203"/>
                    <a:pt x="1536" y="215"/>
                  </a:cubicBezTo>
                  <a:cubicBezTo>
                    <a:pt x="1465" y="95"/>
                    <a:pt x="1310" y="0"/>
                    <a:pt x="11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59"/>
            <p:cNvSpPr/>
            <p:nvPr/>
          </p:nvSpPr>
          <p:spPr>
            <a:xfrm>
              <a:off x="1406137" y="1989925"/>
              <a:ext cx="198587" cy="335074"/>
            </a:xfrm>
            <a:custGeom>
              <a:rect b="b" l="l" r="r" t="t"/>
              <a:pathLst>
                <a:path extrusionOk="0" h="10527" w="6239">
                  <a:moveTo>
                    <a:pt x="643" y="346"/>
                  </a:moveTo>
                  <a:lnTo>
                    <a:pt x="1060" y="382"/>
                  </a:lnTo>
                  <a:lnTo>
                    <a:pt x="941" y="644"/>
                  </a:lnTo>
                  <a:lnTo>
                    <a:pt x="643" y="346"/>
                  </a:lnTo>
                  <a:close/>
                  <a:moveTo>
                    <a:pt x="1393" y="453"/>
                  </a:moveTo>
                  <a:lnTo>
                    <a:pt x="2465" y="894"/>
                  </a:lnTo>
                  <a:lnTo>
                    <a:pt x="2346" y="1334"/>
                  </a:lnTo>
                  <a:lnTo>
                    <a:pt x="1203" y="858"/>
                  </a:lnTo>
                  <a:lnTo>
                    <a:pt x="1393" y="453"/>
                  </a:lnTo>
                  <a:close/>
                  <a:moveTo>
                    <a:pt x="4965" y="1942"/>
                  </a:moveTo>
                  <a:lnTo>
                    <a:pt x="5346" y="2108"/>
                  </a:lnTo>
                  <a:lnTo>
                    <a:pt x="5144" y="2525"/>
                  </a:lnTo>
                  <a:lnTo>
                    <a:pt x="4834" y="2382"/>
                  </a:lnTo>
                  <a:cubicBezTo>
                    <a:pt x="4846" y="2370"/>
                    <a:pt x="4846" y="2370"/>
                    <a:pt x="4846" y="2358"/>
                  </a:cubicBezTo>
                  <a:lnTo>
                    <a:pt x="4965" y="1942"/>
                  </a:lnTo>
                  <a:close/>
                  <a:moveTo>
                    <a:pt x="5656" y="2239"/>
                  </a:moveTo>
                  <a:lnTo>
                    <a:pt x="5834" y="2311"/>
                  </a:lnTo>
                  <a:cubicBezTo>
                    <a:pt x="5858" y="2323"/>
                    <a:pt x="5882" y="2346"/>
                    <a:pt x="5894" y="2370"/>
                  </a:cubicBezTo>
                  <a:cubicBezTo>
                    <a:pt x="5906" y="2406"/>
                    <a:pt x="5906" y="2430"/>
                    <a:pt x="5894" y="2442"/>
                  </a:cubicBezTo>
                  <a:lnTo>
                    <a:pt x="5798" y="2668"/>
                  </a:lnTo>
                  <a:cubicBezTo>
                    <a:pt x="5787" y="2704"/>
                    <a:pt x="5775" y="2716"/>
                    <a:pt x="5739" y="2727"/>
                  </a:cubicBezTo>
                  <a:cubicBezTo>
                    <a:pt x="5727" y="2733"/>
                    <a:pt x="5712" y="2736"/>
                    <a:pt x="5699" y="2736"/>
                  </a:cubicBezTo>
                  <a:cubicBezTo>
                    <a:pt x="5685" y="2736"/>
                    <a:pt x="5673" y="2733"/>
                    <a:pt x="5667" y="2727"/>
                  </a:cubicBezTo>
                  <a:lnTo>
                    <a:pt x="5477" y="2632"/>
                  </a:lnTo>
                  <a:lnTo>
                    <a:pt x="5656" y="2239"/>
                  </a:lnTo>
                  <a:close/>
                  <a:moveTo>
                    <a:pt x="3060" y="453"/>
                  </a:moveTo>
                  <a:cubicBezTo>
                    <a:pt x="3096" y="453"/>
                    <a:pt x="3120" y="477"/>
                    <a:pt x="3143" y="513"/>
                  </a:cubicBezTo>
                  <a:cubicBezTo>
                    <a:pt x="3155" y="537"/>
                    <a:pt x="3155" y="572"/>
                    <a:pt x="3155" y="596"/>
                  </a:cubicBezTo>
                  <a:lnTo>
                    <a:pt x="3143" y="668"/>
                  </a:lnTo>
                  <a:lnTo>
                    <a:pt x="2941" y="1358"/>
                  </a:lnTo>
                  <a:cubicBezTo>
                    <a:pt x="2917" y="1453"/>
                    <a:pt x="2977" y="1537"/>
                    <a:pt x="3060" y="1561"/>
                  </a:cubicBezTo>
                  <a:lnTo>
                    <a:pt x="3108" y="1561"/>
                  </a:lnTo>
                  <a:cubicBezTo>
                    <a:pt x="3179" y="1561"/>
                    <a:pt x="3239" y="1525"/>
                    <a:pt x="3274" y="1442"/>
                  </a:cubicBezTo>
                  <a:lnTo>
                    <a:pt x="3465" y="799"/>
                  </a:lnTo>
                  <a:cubicBezTo>
                    <a:pt x="3501" y="763"/>
                    <a:pt x="3536" y="751"/>
                    <a:pt x="3584" y="751"/>
                  </a:cubicBezTo>
                  <a:lnTo>
                    <a:pt x="3596" y="751"/>
                  </a:lnTo>
                  <a:cubicBezTo>
                    <a:pt x="3631" y="751"/>
                    <a:pt x="3655" y="775"/>
                    <a:pt x="3679" y="811"/>
                  </a:cubicBezTo>
                  <a:cubicBezTo>
                    <a:pt x="3691" y="834"/>
                    <a:pt x="3691" y="870"/>
                    <a:pt x="3691" y="894"/>
                  </a:cubicBezTo>
                  <a:lnTo>
                    <a:pt x="3512" y="1489"/>
                  </a:lnTo>
                  <a:cubicBezTo>
                    <a:pt x="3477" y="1584"/>
                    <a:pt x="3536" y="1668"/>
                    <a:pt x="3631" y="1704"/>
                  </a:cubicBezTo>
                  <a:lnTo>
                    <a:pt x="3679" y="1704"/>
                  </a:lnTo>
                  <a:cubicBezTo>
                    <a:pt x="3751" y="1704"/>
                    <a:pt x="3810" y="1656"/>
                    <a:pt x="3834" y="1584"/>
                  </a:cubicBezTo>
                  <a:lnTo>
                    <a:pt x="4001" y="1025"/>
                  </a:lnTo>
                  <a:cubicBezTo>
                    <a:pt x="4026" y="999"/>
                    <a:pt x="4052" y="980"/>
                    <a:pt x="4082" y="980"/>
                  </a:cubicBezTo>
                  <a:cubicBezTo>
                    <a:pt x="4094" y="980"/>
                    <a:pt x="4106" y="982"/>
                    <a:pt x="4120" y="989"/>
                  </a:cubicBezTo>
                  <a:lnTo>
                    <a:pt x="4132" y="989"/>
                  </a:lnTo>
                  <a:cubicBezTo>
                    <a:pt x="4191" y="1001"/>
                    <a:pt x="4239" y="1061"/>
                    <a:pt x="4227" y="1132"/>
                  </a:cubicBezTo>
                  <a:lnTo>
                    <a:pt x="4191" y="1239"/>
                  </a:lnTo>
                  <a:lnTo>
                    <a:pt x="4048" y="1704"/>
                  </a:lnTo>
                  <a:cubicBezTo>
                    <a:pt x="4012" y="1787"/>
                    <a:pt x="4060" y="1882"/>
                    <a:pt x="4155" y="1906"/>
                  </a:cubicBezTo>
                  <a:cubicBezTo>
                    <a:pt x="4167" y="1906"/>
                    <a:pt x="4179" y="1918"/>
                    <a:pt x="4191" y="1918"/>
                  </a:cubicBezTo>
                  <a:cubicBezTo>
                    <a:pt x="4274" y="1918"/>
                    <a:pt x="4334" y="1882"/>
                    <a:pt x="4358" y="1799"/>
                  </a:cubicBezTo>
                  <a:lnTo>
                    <a:pt x="4513" y="1346"/>
                  </a:lnTo>
                  <a:cubicBezTo>
                    <a:pt x="4523" y="1293"/>
                    <a:pt x="4572" y="1249"/>
                    <a:pt x="4633" y="1249"/>
                  </a:cubicBezTo>
                  <a:cubicBezTo>
                    <a:pt x="4641" y="1249"/>
                    <a:pt x="4648" y="1250"/>
                    <a:pt x="4655" y="1251"/>
                  </a:cubicBezTo>
                  <a:lnTo>
                    <a:pt x="4667" y="1251"/>
                  </a:lnTo>
                  <a:cubicBezTo>
                    <a:pt x="4727" y="1263"/>
                    <a:pt x="4774" y="1323"/>
                    <a:pt x="4763" y="1406"/>
                  </a:cubicBezTo>
                  <a:lnTo>
                    <a:pt x="4513" y="2299"/>
                  </a:lnTo>
                  <a:lnTo>
                    <a:pt x="4513" y="2311"/>
                  </a:lnTo>
                  <a:cubicBezTo>
                    <a:pt x="4524" y="2311"/>
                    <a:pt x="4417" y="3025"/>
                    <a:pt x="3989" y="3239"/>
                  </a:cubicBezTo>
                  <a:cubicBezTo>
                    <a:pt x="3929" y="3263"/>
                    <a:pt x="3893" y="3323"/>
                    <a:pt x="3893" y="3382"/>
                  </a:cubicBezTo>
                  <a:lnTo>
                    <a:pt x="3893" y="3894"/>
                  </a:lnTo>
                  <a:lnTo>
                    <a:pt x="2310" y="3894"/>
                  </a:lnTo>
                  <a:lnTo>
                    <a:pt x="2310" y="3085"/>
                  </a:lnTo>
                  <a:cubicBezTo>
                    <a:pt x="2310" y="3037"/>
                    <a:pt x="2286" y="3013"/>
                    <a:pt x="2262" y="2977"/>
                  </a:cubicBezTo>
                  <a:cubicBezTo>
                    <a:pt x="2262" y="2977"/>
                    <a:pt x="1798" y="2430"/>
                    <a:pt x="1893" y="1965"/>
                  </a:cubicBezTo>
                  <a:cubicBezTo>
                    <a:pt x="1917" y="1823"/>
                    <a:pt x="1941" y="1656"/>
                    <a:pt x="1977" y="1537"/>
                  </a:cubicBezTo>
                  <a:lnTo>
                    <a:pt x="2274" y="1668"/>
                  </a:lnTo>
                  <a:cubicBezTo>
                    <a:pt x="2286" y="1715"/>
                    <a:pt x="2334" y="1763"/>
                    <a:pt x="2393" y="1775"/>
                  </a:cubicBezTo>
                  <a:cubicBezTo>
                    <a:pt x="2412" y="1782"/>
                    <a:pt x="2431" y="1785"/>
                    <a:pt x="2449" y="1785"/>
                  </a:cubicBezTo>
                  <a:cubicBezTo>
                    <a:pt x="2520" y="1785"/>
                    <a:pt x="2579" y="1732"/>
                    <a:pt x="2608" y="1656"/>
                  </a:cubicBezTo>
                  <a:lnTo>
                    <a:pt x="2905" y="537"/>
                  </a:lnTo>
                  <a:cubicBezTo>
                    <a:pt x="2905" y="513"/>
                    <a:pt x="2929" y="477"/>
                    <a:pt x="2953" y="465"/>
                  </a:cubicBezTo>
                  <a:cubicBezTo>
                    <a:pt x="2989" y="453"/>
                    <a:pt x="3012" y="453"/>
                    <a:pt x="3048" y="453"/>
                  </a:cubicBezTo>
                  <a:close/>
                  <a:moveTo>
                    <a:pt x="4132" y="4263"/>
                  </a:moveTo>
                  <a:lnTo>
                    <a:pt x="4132" y="4787"/>
                  </a:lnTo>
                  <a:lnTo>
                    <a:pt x="2012" y="4787"/>
                  </a:lnTo>
                  <a:lnTo>
                    <a:pt x="2012" y="4263"/>
                  </a:lnTo>
                  <a:close/>
                  <a:moveTo>
                    <a:pt x="191" y="1"/>
                  </a:moveTo>
                  <a:cubicBezTo>
                    <a:pt x="119" y="1"/>
                    <a:pt x="60" y="37"/>
                    <a:pt x="24" y="108"/>
                  </a:cubicBezTo>
                  <a:cubicBezTo>
                    <a:pt x="0" y="168"/>
                    <a:pt x="12" y="239"/>
                    <a:pt x="60" y="299"/>
                  </a:cubicBezTo>
                  <a:lnTo>
                    <a:pt x="845" y="1072"/>
                  </a:lnTo>
                  <a:lnTo>
                    <a:pt x="857" y="1084"/>
                  </a:lnTo>
                  <a:lnTo>
                    <a:pt x="869" y="1084"/>
                  </a:lnTo>
                  <a:cubicBezTo>
                    <a:pt x="893" y="1108"/>
                    <a:pt x="917" y="1120"/>
                    <a:pt x="953" y="1120"/>
                  </a:cubicBezTo>
                  <a:lnTo>
                    <a:pt x="1667" y="1418"/>
                  </a:lnTo>
                  <a:cubicBezTo>
                    <a:pt x="1607" y="1561"/>
                    <a:pt x="1572" y="1763"/>
                    <a:pt x="1548" y="1918"/>
                  </a:cubicBezTo>
                  <a:cubicBezTo>
                    <a:pt x="1453" y="2442"/>
                    <a:pt x="1822" y="2989"/>
                    <a:pt x="1941" y="3156"/>
                  </a:cubicBezTo>
                  <a:lnTo>
                    <a:pt x="1941" y="3918"/>
                  </a:lnTo>
                  <a:lnTo>
                    <a:pt x="1810" y="3918"/>
                  </a:lnTo>
                  <a:cubicBezTo>
                    <a:pt x="1726" y="3918"/>
                    <a:pt x="1643" y="3990"/>
                    <a:pt x="1643" y="4085"/>
                  </a:cubicBezTo>
                  <a:lnTo>
                    <a:pt x="1643" y="4942"/>
                  </a:lnTo>
                  <a:lnTo>
                    <a:pt x="1643" y="10359"/>
                  </a:lnTo>
                  <a:cubicBezTo>
                    <a:pt x="1643" y="10455"/>
                    <a:pt x="1726" y="10526"/>
                    <a:pt x="1810" y="10526"/>
                  </a:cubicBezTo>
                  <a:lnTo>
                    <a:pt x="4286" y="10526"/>
                  </a:lnTo>
                  <a:cubicBezTo>
                    <a:pt x="4370" y="10526"/>
                    <a:pt x="4453" y="10455"/>
                    <a:pt x="4453" y="10359"/>
                  </a:cubicBezTo>
                  <a:lnTo>
                    <a:pt x="4453" y="6168"/>
                  </a:lnTo>
                  <a:cubicBezTo>
                    <a:pt x="4453" y="6073"/>
                    <a:pt x="4370" y="6002"/>
                    <a:pt x="4286" y="6002"/>
                  </a:cubicBezTo>
                  <a:cubicBezTo>
                    <a:pt x="4191" y="6002"/>
                    <a:pt x="4120" y="6073"/>
                    <a:pt x="4120" y="6168"/>
                  </a:cubicBezTo>
                  <a:lnTo>
                    <a:pt x="4120" y="10181"/>
                  </a:lnTo>
                  <a:lnTo>
                    <a:pt x="2012" y="10181"/>
                  </a:lnTo>
                  <a:lnTo>
                    <a:pt x="2012" y="5109"/>
                  </a:lnTo>
                  <a:lnTo>
                    <a:pt x="4132" y="5109"/>
                  </a:lnTo>
                  <a:lnTo>
                    <a:pt x="4132" y="5394"/>
                  </a:lnTo>
                  <a:lnTo>
                    <a:pt x="4132" y="5585"/>
                  </a:lnTo>
                  <a:cubicBezTo>
                    <a:pt x="4132" y="5668"/>
                    <a:pt x="4215" y="5752"/>
                    <a:pt x="4298" y="5752"/>
                  </a:cubicBezTo>
                  <a:cubicBezTo>
                    <a:pt x="4393" y="5752"/>
                    <a:pt x="4465" y="5668"/>
                    <a:pt x="4465" y="5585"/>
                  </a:cubicBezTo>
                  <a:lnTo>
                    <a:pt x="4465" y="5394"/>
                  </a:lnTo>
                  <a:lnTo>
                    <a:pt x="4465" y="4942"/>
                  </a:lnTo>
                  <a:lnTo>
                    <a:pt x="4465" y="4085"/>
                  </a:lnTo>
                  <a:cubicBezTo>
                    <a:pt x="4465" y="3990"/>
                    <a:pt x="4393" y="3918"/>
                    <a:pt x="4298" y="3918"/>
                  </a:cubicBezTo>
                  <a:lnTo>
                    <a:pt x="4239" y="3918"/>
                  </a:lnTo>
                  <a:lnTo>
                    <a:pt x="4239" y="3489"/>
                  </a:lnTo>
                  <a:cubicBezTo>
                    <a:pt x="4524" y="3299"/>
                    <a:pt x="4667" y="2966"/>
                    <a:pt x="4763" y="2716"/>
                  </a:cubicBezTo>
                  <a:lnTo>
                    <a:pt x="5525" y="3037"/>
                  </a:lnTo>
                  <a:cubicBezTo>
                    <a:pt x="5584" y="3073"/>
                    <a:pt x="5644" y="3073"/>
                    <a:pt x="5703" y="3073"/>
                  </a:cubicBezTo>
                  <a:cubicBezTo>
                    <a:pt x="5763" y="3073"/>
                    <a:pt x="5822" y="3049"/>
                    <a:pt x="5858" y="3037"/>
                  </a:cubicBezTo>
                  <a:cubicBezTo>
                    <a:pt x="5965" y="3001"/>
                    <a:pt x="6060" y="2906"/>
                    <a:pt x="6096" y="2799"/>
                  </a:cubicBezTo>
                  <a:lnTo>
                    <a:pt x="6191" y="2585"/>
                  </a:lnTo>
                  <a:cubicBezTo>
                    <a:pt x="6239" y="2477"/>
                    <a:pt x="6239" y="2358"/>
                    <a:pt x="6191" y="2239"/>
                  </a:cubicBezTo>
                  <a:cubicBezTo>
                    <a:pt x="6144" y="2132"/>
                    <a:pt x="6060" y="2037"/>
                    <a:pt x="5953" y="2001"/>
                  </a:cubicBezTo>
                  <a:lnTo>
                    <a:pt x="5048" y="1608"/>
                  </a:lnTo>
                  <a:lnTo>
                    <a:pt x="5084" y="1465"/>
                  </a:lnTo>
                  <a:cubicBezTo>
                    <a:pt x="5120" y="1346"/>
                    <a:pt x="5108" y="1227"/>
                    <a:pt x="5025" y="1120"/>
                  </a:cubicBezTo>
                  <a:cubicBezTo>
                    <a:pt x="4965" y="1013"/>
                    <a:pt x="4870" y="942"/>
                    <a:pt x="4751" y="906"/>
                  </a:cubicBezTo>
                  <a:lnTo>
                    <a:pt x="4727" y="906"/>
                  </a:lnTo>
                  <a:cubicBezTo>
                    <a:pt x="4691" y="900"/>
                    <a:pt x="4655" y="897"/>
                    <a:pt x="4620" y="897"/>
                  </a:cubicBezTo>
                  <a:cubicBezTo>
                    <a:pt x="4584" y="897"/>
                    <a:pt x="4548" y="900"/>
                    <a:pt x="4513" y="906"/>
                  </a:cubicBezTo>
                  <a:cubicBezTo>
                    <a:pt x="4453" y="787"/>
                    <a:pt x="4346" y="691"/>
                    <a:pt x="4191" y="656"/>
                  </a:cubicBezTo>
                  <a:lnTo>
                    <a:pt x="4179" y="656"/>
                  </a:lnTo>
                  <a:cubicBezTo>
                    <a:pt x="4143" y="650"/>
                    <a:pt x="4108" y="647"/>
                    <a:pt x="4071" y="647"/>
                  </a:cubicBezTo>
                  <a:cubicBezTo>
                    <a:pt x="4033" y="647"/>
                    <a:pt x="3995" y="650"/>
                    <a:pt x="3953" y="656"/>
                  </a:cubicBezTo>
                  <a:cubicBezTo>
                    <a:pt x="3953" y="644"/>
                    <a:pt x="3941" y="632"/>
                    <a:pt x="3941" y="632"/>
                  </a:cubicBezTo>
                  <a:cubicBezTo>
                    <a:pt x="3882" y="525"/>
                    <a:pt x="3774" y="453"/>
                    <a:pt x="3655" y="418"/>
                  </a:cubicBezTo>
                  <a:lnTo>
                    <a:pt x="3643" y="418"/>
                  </a:lnTo>
                  <a:cubicBezTo>
                    <a:pt x="3614" y="412"/>
                    <a:pt x="3584" y="409"/>
                    <a:pt x="3554" y="409"/>
                  </a:cubicBezTo>
                  <a:cubicBezTo>
                    <a:pt x="3524" y="409"/>
                    <a:pt x="3495" y="412"/>
                    <a:pt x="3465" y="418"/>
                  </a:cubicBezTo>
                  <a:lnTo>
                    <a:pt x="3417" y="334"/>
                  </a:lnTo>
                  <a:cubicBezTo>
                    <a:pt x="3358" y="227"/>
                    <a:pt x="3250" y="156"/>
                    <a:pt x="3143" y="120"/>
                  </a:cubicBezTo>
                  <a:lnTo>
                    <a:pt x="3120" y="120"/>
                  </a:lnTo>
                  <a:cubicBezTo>
                    <a:pt x="3083" y="113"/>
                    <a:pt x="3047" y="109"/>
                    <a:pt x="3012" y="109"/>
                  </a:cubicBezTo>
                  <a:cubicBezTo>
                    <a:pt x="2931" y="109"/>
                    <a:pt x="2853" y="130"/>
                    <a:pt x="2786" y="180"/>
                  </a:cubicBezTo>
                  <a:cubicBezTo>
                    <a:pt x="2679" y="239"/>
                    <a:pt x="2608" y="346"/>
                    <a:pt x="2572" y="465"/>
                  </a:cubicBezTo>
                  <a:lnTo>
                    <a:pt x="2548" y="572"/>
                  </a:lnTo>
                  <a:lnTo>
                    <a:pt x="1369" y="72"/>
                  </a:lnTo>
                  <a:lnTo>
                    <a:pt x="1310" y="72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59"/>
            <p:cNvSpPr/>
            <p:nvPr/>
          </p:nvSpPr>
          <p:spPr>
            <a:xfrm>
              <a:off x="1329585" y="2127494"/>
              <a:ext cx="108795" cy="197123"/>
            </a:xfrm>
            <a:custGeom>
              <a:rect b="b" l="l" r="r" t="t"/>
              <a:pathLst>
                <a:path extrusionOk="0" h="6193" w="3418">
                  <a:moveTo>
                    <a:pt x="1155" y="358"/>
                  </a:moveTo>
                  <a:cubicBezTo>
                    <a:pt x="1214" y="358"/>
                    <a:pt x="1274" y="418"/>
                    <a:pt x="1274" y="477"/>
                  </a:cubicBezTo>
                  <a:lnTo>
                    <a:pt x="1274" y="549"/>
                  </a:lnTo>
                  <a:lnTo>
                    <a:pt x="1274" y="1120"/>
                  </a:lnTo>
                  <a:cubicBezTo>
                    <a:pt x="1274" y="1203"/>
                    <a:pt x="1345" y="1275"/>
                    <a:pt x="1441" y="1275"/>
                  </a:cubicBezTo>
                  <a:cubicBezTo>
                    <a:pt x="1524" y="1275"/>
                    <a:pt x="1595" y="1203"/>
                    <a:pt x="1595" y="1120"/>
                  </a:cubicBezTo>
                  <a:lnTo>
                    <a:pt x="1595" y="584"/>
                  </a:lnTo>
                  <a:cubicBezTo>
                    <a:pt x="1619" y="537"/>
                    <a:pt x="1655" y="525"/>
                    <a:pt x="1703" y="525"/>
                  </a:cubicBezTo>
                  <a:lnTo>
                    <a:pt x="1715" y="525"/>
                  </a:lnTo>
                  <a:cubicBezTo>
                    <a:pt x="1774" y="525"/>
                    <a:pt x="1834" y="584"/>
                    <a:pt x="1834" y="644"/>
                  </a:cubicBezTo>
                  <a:lnTo>
                    <a:pt x="1834" y="668"/>
                  </a:lnTo>
                  <a:lnTo>
                    <a:pt x="1834" y="1132"/>
                  </a:lnTo>
                  <a:cubicBezTo>
                    <a:pt x="1834" y="1215"/>
                    <a:pt x="1917" y="1299"/>
                    <a:pt x="2000" y="1299"/>
                  </a:cubicBezTo>
                  <a:cubicBezTo>
                    <a:pt x="2096" y="1299"/>
                    <a:pt x="2167" y="1215"/>
                    <a:pt x="2167" y="1132"/>
                  </a:cubicBezTo>
                  <a:lnTo>
                    <a:pt x="2167" y="715"/>
                  </a:lnTo>
                  <a:cubicBezTo>
                    <a:pt x="2179" y="668"/>
                    <a:pt x="2226" y="656"/>
                    <a:pt x="2274" y="656"/>
                  </a:cubicBezTo>
                  <a:lnTo>
                    <a:pt x="2286" y="656"/>
                  </a:lnTo>
                  <a:cubicBezTo>
                    <a:pt x="2346" y="656"/>
                    <a:pt x="2405" y="715"/>
                    <a:pt x="2405" y="775"/>
                  </a:cubicBezTo>
                  <a:lnTo>
                    <a:pt x="2405" y="894"/>
                  </a:lnTo>
                  <a:lnTo>
                    <a:pt x="2405" y="1239"/>
                  </a:lnTo>
                  <a:cubicBezTo>
                    <a:pt x="2405" y="1322"/>
                    <a:pt x="2477" y="1394"/>
                    <a:pt x="2572" y="1394"/>
                  </a:cubicBezTo>
                  <a:cubicBezTo>
                    <a:pt x="2655" y="1394"/>
                    <a:pt x="2727" y="1322"/>
                    <a:pt x="2727" y="1239"/>
                  </a:cubicBezTo>
                  <a:lnTo>
                    <a:pt x="2727" y="894"/>
                  </a:lnTo>
                  <a:cubicBezTo>
                    <a:pt x="2727" y="834"/>
                    <a:pt x="2786" y="775"/>
                    <a:pt x="2846" y="775"/>
                  </a:cubicBezTo>
                  <a:lnTo>
                    <a:pt x="2869" y="775"/>
                  </a:lnTo>
                  <a:cubicBezTo>
                    <a:pt x="2929" y="775"/>
                    <a:pt x="2988" y="834"/>
                    <a:pt x="2988" y="894"/>
                  </a:cubicBezTo>
                  <a:lnTo>
                    <a:pt x="2988" y="1680"/>
                  </a:lnTo>
                  <a:lnTo>
                    <a:pt x="2988" y="1692"/>
                  </a:lnTo>
                  <a:cubicBezTo>
                    <a:pt x="3060" y="1858"/>
                    <a:pt x="3048" y="2442"/>
                    <a:pt x="2727" y="2692"/>
                  </a:cubicBezTo>
                  <a:cubicBezTo>
                    <a:pt x="2679" y="2727"/>
                    <a:pt x="2667" y="2763"/>
                    <a:pt x="2667" y="2823"/>
                  </a:cubicBezTo>
                  <a:lnTo>
                    <a:pt x="2667" y="3358"/>
                  </a:lnTo>
                  <a:lnTo>
                    <a:pt x="1060" y="3358"/>
                  </a:lnTo>
                  <a:lnTo>
                    <a:pt x="1060" y="2989"/>
                  </a:lnTo>
                  <a:cubicBezTo>
                    <a:pt x="1060" y="2930"/>
                    <a:pt x="1036" y="2882"/>
                    <a:pt x="988" y="2858"/>
                  </a:cubicBezTo>
                  <a:cubicBezTo>
                    <a:pt x="822" y="2739"/>
                    <a:pt x="405" y="2346"/>
                    <a:pt x="393" y="1965"/>
                  </a:cubicBezTo>
                  <a:cubicBezTo>
                    <a:pt x="381" y="1692"/>
                    <a:pt x="369" y="1370"/>
                    <a:pt x="464" y="1275"/>
                  </a:cubicBezTo>
                  <a:cubicBezTo>
                    <a:pt x="499" y="1257"/>
                    <a:pt x="547" y="1246"/>
                    <a:pt x="612" y="1246"/>
                  </a:cubicBezTo>
                  <a:cubicBezTo>
                    <a:pt x="636" y="1246"/>
                    <a:pt x="662" y="1248"/>
                    <a:pt x="691" y="1251"/>
                  </a:cubicBezTo>
                  <a:lnTo>
                    <a:pt x="691" y="1477"/>
                  </a:lnTo>
                  <a:cubicBezTo>
                    <a:pt x="691" y="1561"/>
                    <a:pt x="762" y="1632"/>
                    <a:pt x="857" y="1632"/>
                  </a:cubicBezTo>
                  <a:cubicBezTo>
                    <a:pt x="941" y="1632"/>
                    <a:pt x="1024" y="1561"/>
                    <a:pt x="1024" y="1477"/>
                  </a:cubicBezTo>
                  <a:lnTo>
                    <a:pt x="1024" y="477"/>
                  </a:lnTo>
                  <a:cubicBezTo>
                    <a:pt x="1024" y="418"/>
                    <a:pt x="1083" y="358"/>
                    <a:pt x="1143" y="358"/>
                  </a:cubicBezTo>
                  <a:close/>
                  <a:moveTo>
                    <a:pt x="2941" y="3692"/>
                  </a:moveTo>
                  <a:lnTo>
                    <a:pt x="2941" y="4216"/>
                  </a:lnTo>
                  <a:lnTo>
                    <a:pt x="810" y="4216"/>
                  </a:lnTo>
                  <a:lnTo>
                    <a:pt x="810" y="3692"/>
                  </a:lnTo>
                  <a:close/>
                  <a:moveTo>
                    <a:pt x="2941" y="4537"/>
                  </a:moveTo>
                  <a:lnTo>
                    <a:pt x="2941" y="5859"/>
                  </a:lnTo>
                  <a:lnTo>
                    <a:pt x="810" y="5859"/>
                  </a:lnTo>
                  <a:lnTo>
                    <a:pt x="810" y="4537"/>
                  </a:lnTo>
                  <a:close/>
                  <a:moveTo>
                    <a:pt x="1143" y="1"/>
                  </a:moveTo>
                  <a:cubicBezTo>
                    <a:pt x="881" y="1"/>
                    <a:pt x="679" y="203"/>
                    <a:pt x="679" y="465"/>
                  </a:cubicBezTo>
                  <a:lnTo>
                    <a:pt x="679" y="894"/>
                  </a:lnTo>
                  <a:cubicBezTo>
                    <a:pt x="642" y="889"/>
                    <a:pt x="607" y="887"/>
                    <a:pt x="573" y="887"/>
                  </a:cubicBezTo>
                  <a:cubicBezTo>
                    <a:pt x="439" y="887"/>
                    <a:pt x="326" y="923"/>
                    <a:pt x="250" y="989"/>
                  </a:cubicBezTo>
                  <a:cubicBezTo>
                    <a:pt x="0" y="1192"/>
                    <a:pt x="36" y="1573"/>
                    <a:pt x="48" y="1965"/>
                  </a:cubicBezTo>
                  <a:cubicBezTo>
                    <a:pt x="83" y="2477"/>
                    <a:pt x="548" y="2894"/>
                    <a:pt x="726" y="3049"/>
                  </a:cubicBezTo>
                  <a:lnTo>
                    <a:pt x="726" y="3335"/>
                  </a:lnTo>
                  <a:lnTo>
                    <a:pt x="631" y="3335"/>
                  </a:lnTo>
                  <a:cubicBezTo>
                    <a:pt x="536" y="3335"/>
                    <a:pt x="464" y="3406"/>
                    <a:pt x="464" y="3489"/>
                  </a:cubicBezTo>
                  <a:lnTo>
                    <a:pt x="464" y="4359"/>
                  </a:lnTo>
                  <a:lnTo>
                    <a:pt x="464" y="6025"/>
                  </a:lnTo>
                  <a:cubicBezTo>
                    <a:pt x="464" y="6121"/>
                    <a:pt x="536" y="6192"/>
                    <a:pt x="631" y="6192"/>
                  </a:cubicBezTo>
                  <a:lnTo>
                    <a:pt x="3108" y="6192"/>
                  </a:lnTo>
                  <a:cubicBezTo>
                    <a:pt x="3191" y="6192"/>
                    <a:pt x="3262" y="6121"/>
                    <a:pt x="3262" y="6025"/>
                  </a:cubicBezTo>
                  <a:lnTo>
                    <a:pt x="3262" y="4359"/>
                  </a:lnTo>
                  <a:lnTo>
                    <a:pt x="3262" y="3489"/>
                  </a:lnTo>
                  <a:cubicBezTo>
                    <a:pt x="3262" y="3406"/>
                    <a:pt x="3191" y="3335"/>
                    <a:pt x="3108" y="3335"/>
                  </a:cubicBezTo>
                  <a:lnTo>
                    <a:pt x="3000" y="3335"/>
                  </a:lnTo>
                  <a:lnTo>
                    <a:pt x="3000" y="2870"/>
                  </a:lnTo>
                  <a:cubicBezTo>
                    <a:pt x="3417" y="2465"/>
                    <a:pt x="3369" y="1727"/>
                    <a:pt x="3369" y="1632"/>
                  </a:cubicBezTo>
                  <a:lnTo>
                    <a:pt x="3369" y="858"/>
                  </a:lnTo>
                  <a:cubicBezTo>
                    <a:pt x="3369" y="608"/>
                    <a:pt x="3167" y="406"/>
                    <a:pt x="2905" y="406"/>
                  </a:cubicBezTo>
                  <a:lnTo>
                    <a:pt x="2893" y="406"/>
                  </a:lnTo>
                  <a:cubicBezTo>
                    <a:pt x="2822" y="406"/>
                    <a:pt x="2738" y="418"/>
                    <a:pt x="2667" y="465"/>
                  </a:cubicBezTo>
                  <a:cubicBezTo>
                    <a:pt x="2584" y="358"/>
                    <a:pt x="2465" y="287"/>
                    <a:pt x="2310" y="287"/>
                  </a:cubicBezTo>
                  <a:lnTo>
                    <a:pt x="2298" y="287"/>
                  </a:lnTo>
                  <a:cubicBezTo>
                    <a:pt x="2226" y="287"/>
                    <a:pt x="2143" y="299"/>
                    <a:pt x="2084" y="346"/>
                  </a:cubicBezTo>
                  <a:cubicBezTo>
                    <a:pt x="2000" y="239"/>
                    <a:pt x="1881" y="179"/>
                    <a:pt x="1750" y="179"/>
                  </a:cubicBezTo>
                  <a:lnTo>
                    <a:pt x="1726" y="179"/>
                  </a:lnTo>
                  <a:cubicBezTo>
                    <a:pt x="1667" y="179"/>
                    <a:pt x="1607" y="191"/>
                    <a:pt x="1548" y="203"/>
                  </a:cubicBezTo>
                  <a:cubicBezTo>
                    <a:pt x="1476" y="84"/>
                    <a:pt x="1334" y="1"/>
                    <a:pt x="1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5" name="Google Shape;485;p59"/>
          <p:cNvGrpSpPr/>
          <p:nvPr/>
        </p:nvGrpSpPr>
        <p:grpSpPr>
          <a:xfrm>
            <a:off x="6935327" y="3622676"/>
            <a:ext cx="537138" cy="433800"/>
            <a:chOff x="7098912" y="1969392"/>
            <a:chExt cx="359651" cy="361560"/>
          </a:xfrm>
        </p:grpSpPr>
        <p:sp>
          <p:nvSpPr>
            <p:cNvPr id="486" name="Google Shape;486;p59"/>
            <p:cNvSpPr/>
            <p:nvPr/>
          </p:nvSpPr>
          <p:spPr>
            <a:xfrm>
              <a:off x="7098912" y="2127607"/>
              <a:ext cx="134567" cy="202582"/>
            </a:xfrm>
            <a:custGeom>
              <a:rect b="b" l="l" r="r" t="t"/>
              <a:pathLst>
                <a:path extrusionOk="0" h="6365" w="4228">
                  <a:moveTo>
                    <a:pt x="2108" y="331"/>
                  </a:moveTo>
                  <a:cubicBezTo>
                    <a:pt x="2153" y="331"/>
                    <a:pt x="2198" y="334"/>
                    <a:pt x="2239" y="340"/>
                  </a:cubicBezTo>
                  <a:cubicBezTo>
                    <a:pt x="2978" y="399"/>
                    <a:pt x="3537" y="1042"/>
                    <a:pt x="3537" y="1780"/>
                  </a:cubicBezTo>
                  <a:cubicBezTo>
                    <a:pt x="3537" y="2483"/>
                    <a:pt x="3704" y="3138"/>
                    <a:pt x="3847" y="3483"/>
                  </a:cubicBezTo>
                  <a:lnTo>
                    <a:pt x="3847" y="3495"/>
                  </a:lnTo>
                  <a:cubicBezTo>
                    <a:pt x="3656" y="3602"/>
                    <a:pt x="3335" y="3793"/>
                    <a:pt x="2787" y="3912"/>
                  </a:cubicBezTo>
                  <a:lnTo>
                    <a:pt x="2787" y="3864"/>
                  </a:lnTo>
                  <a:lnTo>
                    <a:pt x="2787" y="3531"/>
                  </a:lnTo>
                  <a:cubicBezTo>
                    <a:pt x="3001" y="3412"/>
                    <a:pt x="3180" y="3233"/>
                    <a:pt x="3299" y="3007"/>
                  </a:cubicBezTo>
                  <a:cubicBezTo>
                    <a:pt x="3537" y="2590"/>
                    <a:pt x="3454" y="2066"/>
                    <a:pt x="3108" y="1745"/>
                  </a:cubicBezTo>
                  <a:cubicBezTo>
                    <a:pt x="2870" y="1518"/>
                    <a:pt x="2430" y="1245"/>
                    <a:pt x="1727" y="1245"/>
                  </a:cubicBezTo>
                  <a:cubicBezTo>
                    <a:pt x="1680" y="1245"/>
                    <a:pt x="1632" y="1268"/>
                    <a:pt x="1608" y="1292"/>
                  </a:cubicBezTo>
                  <a:lnTo>
                    <a:pt x="1251" y="1649"/>
                  </a:lnTo>
                  <a:cubicBezTo>
                    <a:pt x="1192" y="1709"/>
                    <a:pt x="1192" y="1816"/>
                    <a:pt x="1251" y="1888"/>
                  </a:cubicBezTo>
                  <a:cubicBezTo>
                    <a:pt x="1281" y="1917"/>
                    <a:pt x="1323" y="1932"/>
                    <a:pt x="1366" y="1932"/>
                  </a:cubicBezTo>
                  <a:cubicBezTo>
                    <a:pt x="1409" y="1932"/>
                    <a:pt x="1454" y="1917"/>
                    <a:pt x="1489" y="1888"/>
                  </a:cubicBezTo>
                  <a:lnTo>
                    <a:pt x="1799" y="1578"/>
                  </a:lnTo>
                  <a:cubicBezTo>
                    <a:pt x="2239" y="1590"/>
                    <a:pt x="2608" y="1721"/>
                    <a:pt x="2882" y="1983"/>
                  </a:cubicBezTo>
                  <a:cubicBezTo>
                    <a:pt x="3120" y="2185"/>
                    <a:pt x="3180" y="2542"/>
                    <a:pt x="3025" y="2828"/>
                  </a:cubicBezTo>
                  <a:cubicBezTo>
                    <a:pt x="2823" y="3173"/>
                    <a:pt x="2466" y="3376"/>
                    <a:pt x="2085" y="3376"/>
                  </a:cubicBezTo>
                  <a:cubicBezTo>
                    <a:pt x="1489" y="3376"/>
                    <a:pt x="1013" y="2900"/>
                    <a:pt x="1013" y="2304"/>
                  </a:cubicBezTo>
                  <a:cubicBezTo>
                    <a:pt x="1013" y="2209"/>
                    <a:pt x="942" y="2138"/>
                    <a:pt x="846" y="2138"/>
                  </a:cubicBezTo>
                  <a:cubicBezTo>
                    <a:pt x="763" y="2138"/>
                    <a:pt x="680" y="2209"/>
                    <a:pt x="680" y="2304"/>
                  </a:cubicBezTo>
                  <a:cubicBezTo>
                    <a:pt x="680" y="2828"/>
                    <a:pt x="965" y="3292"/>
                    <a:pt x="1394" y="3519"/>
                  </a:cubicBezTo>
                  <a:lnTo>
                    <a:pt x="1394" y="3852"/>
                  </a:lnTo>
                  <a:lnTo>
                    <a:pt x="1394" y="3900"/>
                  </a:lnTo>
                  <a:cubicBezTo>
                    <a:pt x="834" y="3781"/>
                    <a:pt x="501" y="3602"/>
                    <a:pt x="370" y="3495"/>
                  </a:cubicBezTo>
                  <a:cubicBezTo>
                    <a:pt x="370" y="3495"/>
                    <a:pt x="358" y="3495"/>
                    <a:pt x="370" y="3483"/>
                  </a:cubicBezTo>
                  <a:cubicBezTo>
                    <a:pt x="525" y="3138"/>
                    <a:pt x="680" y="2483"/>
                    <a:pt x="680" y="1780"/>
                  </a:cubicBezTo>
                  <a:cubicBezTo>
                    <a:pt x="680" y="1042"/>
                    <a:pt x="1251" y="399"/>
                    <a:pt x="1977" y="340"/>
                  </a:cubicBezTo>
                  <a:cubicBezTo>
                    <a:pt x="2019" y="334"/>
                    <a:pt x="2064" y="331"/>
                    <a:pt x="2108" y="331"/>
                  </a:cubicBezTo>
                  <a:close/>
                  <a:moveTo>
                    <a:pt x="2442" y="3662"/>
                  </a:moveTo>
                  <a:lnTo>
                    <a:pt x="2442" y="3852"/>
                  </a:lnTo>
                  <a:cubicBezTo>
                    <a:pt x="2442" y="4043"/>
                    <a:pt x="2549" y="4221"/>
                    <a:pt x="2727" y="4316"/>
                  </a:cubicBezTo>
                  <a:lnTo>
                    <a:pt x="2823" y="4376"/>
                  </a:lnTo>
                  <a:cubicBezTo>
                    <a:pt x="2680" y="4626"/>
                    <a:pt x="2382" y="4793"/>
                    <a:pt x="2073" y="4793"/>
                  </a:cubicBezTo>
                  <a:cubicBezTo>
                    <a:pt x="1751" y="4793"/>
                    <a:pt x="1477" y="4626"/>
                    <a:pt x="1311" y="4376"/>
                  </a:cubicBezTo>
                  <a:lnTo>
                    <a:pt x="1418" y="4316"/>
                  </a:lnTo>
                  <a:cubicBezTo>
                    <a:pt x="1596" y="4221"/>
                    <a:pt x="1692" y="4043"/>
                    <a:pt x="1692" y="3852"/>
                  </a:cubicBezTo>
                  <a:lnTo>
                    <a:pt x="1692" y="3662"/>
                  </a:lnTo>
                  <a:cubicBezTo>
                    <a:pt x="1811" y="3685"/>
                    <a:pt x="1930" y="3709"/>
                    <a:pt x="2073" y="3709"/>
                  </a:cubicBezTo>
                  <a:cubicBezTo>
                    <a:pt x="2192" y="3709"/>
                    <a:pt x="2323" y="3685"/>
                    <a:pt x="2442" y="3662"/>
                  </a:cubicBezTo>
                  <a:close/>
                  <a:moveTo>
                    <a:pt x="2096" y="0"/>
                  </a:moveTo>
                  <a:cubicBezTo>
                    <a:pt x="2040" y="0"/>
                    <a:pt x="1983" y="6"/>
                    <a:pt x="1930" y="18"/>
                  </a:cubicBezTo>
                  <a:cubicBezTo>
                    <a:pt x="1037" y="102"/>
                    <a:pt x="334" y="875"/>
                    <a:pt x="334" y="1780"/>
                  </a:cubicBezTo>
                  <a:cubicBezTo>
                    <a:pt x="334" y="2435"/>
                    <a:pt x="180" y="3042"/>
                    <a:pt x="60" y="3364"/>
                  </a:cubicBezTo>
                  <a:cubicBezTo>
                    <a:pt x="1" y="3507"/>
                    <a:pt x="37" y="3673"/>
                    <a:pt x="180" y="3781"/>
                  </a:cubicBezTo>
                  <a:cubicBezTo>
                    <a:pt x="311" y="3888"/>
                    <a:pt x="596" y="4043"/>
                    <a:pt x="1037" y="4162"/>
                  </a:cubicBezTo>
                  <a:lnTo>
                    <a:pt x="382" y="4495"/>
                  </a:lnTo>
                  <a:cubicBezTo>
                    <a:pt x="144" y="4614"/>
                    <a:pt x="1" y="4852"/>
                    <a:pt x="1" y="5114"/>
                  </a:cubicBezTo>
                  <a:lnTo>
                    <a:pt x="1" y="6209"/>
                  </a:lnTo>
                  <a:cubicBezTo>
                    <a:pt x="1" y="6293"/>
                    <a:pt x="72" y="6364"/>
                    <a:pt x="156" y="6364"/>
                  </a:cubicBezTo>
                  <a:cubicBezTo>
                    <a:pt x="251" y="6364"/>
                    <a:pt x="322" y="6293"/>
                    <a:pt x="322" y="6209"/>
                  </a:cubicBezTo>
                  <a:lnTo>
                    <a:pt x="322" y="5114"/>
                  </a:lnTo>
                  <a:cubicBezTo>
                    <a:pt x="322" y="4983"/>
                    <a:pt x="394" y="4852"/>
                    <a:pt x="537" y="4793"/>
                  </a:cubicBezTo>
                  <a:lnTo>
                    <a:pt x="1049" y="4519"/>
                  </a:lnTo>
                  <a:cubicBezTo>
                    <a:pt x="1275" y="4900"/>
                    <a:pt x="1680" y="5138"/>
                    <a:pt x="2108" y="5138"/>
                  </a:cubicBezTo>
                  <a:cubicBezTo>
                    <a:pt x="2561" y="5138"/>
                    <a:pt x="2942" y="4900"/>
                    <a:pt x="3168" y="4519"/>
                  </a:cubicBezTo>
                  <a:lnTo>
                    <a:pt x="3692" y="4793"/>
                  </a:lnTo>
                  <a:cubicBezTo>
                    <a:pt x="3811" y="4852"/>
                    <a:pt x="3894" y="4983"/>
                    <a:pt x="3894" y="5114"/>
                  </a:cubicBezTo>
                  <a:lnTo>
                    <a:pt x="3894" y="6209"/>
                  </a:lnTo>
                  <a:cubicBezTo>
                    <a:pt x="3894" y="6293"/>
                    <a:pt x="3966" y="6364"/>
                    <a:pt x="4061" y="6364"/>
                  </a:cubicBezTo>
                  <a:cubicBezTo>
                    <a:pt x="4144" y="6364"/>
                    <a:pt x="4228" y="6293"/>
                    <a:pt x="4228" y="6209"/>
                  </a:cubicBezTo>
                  <a:lnTo>
                    <a:pt x="4228" y="5114"/>
                  </a:lnTo>
                  <a:cubicBezTo>
                    <a:pt x="4192" y="4852"/>
                    <a:pt x="4049" y="4614"/>
                    <a:pt x="3811" y="4495"/>
                  </a:cubicBezTo>
                  <a:lnTo>
                    <a:pt x="3156" y="4162"/>
                  </a:lnTo>
                  <a:cubicBezTo>
                    <a:pt x="3597" y="4043"/>
                    <a:pt x="3870" y="3888"/>
                    <a:pt x="4013" y="3781"/>
                  </a:cubicBezTo>
                  <a:cubicBezTo>
                    <a:pt x="4156" y="3685"/>
                    <a:pt x="4192" y="3507"/>
                    <a:pt x="4132" y="3364"/>
                  </a:cubicBezTo>
                  <a:cubicBezTo>
                    <a:pt x="4001" y="3042"/>
                    <a:pt x="3847" y="2435"/>
                    <a:pt x="3847" y="1780"/>
                  </a:cubicBezTo>
                  <a:cubicBezTo>
                    <a:pt x="3847" y="875"/>
                    <a:pt x="3156" y="90"/>
                    <a:pt x="2263" y="18"/>
                  </a:cubicBezTo>
                  <a:cubicBezTo>
                    <a:pt x="2210" y="6"/>
                    <a:pt x="2153" y="0"/>
                    <a:pt x="2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59"/>
            <p:cNvSpPr/>
            <p:nvPr/>
          </p:nvSpPr>
          <p:spPr>
            <a:xfrm>
              <a:off x="7120141" y="2297184"/>
              <a:ext cx="10662" cy="33005"/>
            </a:xfrm>
            <a:custGeom>
              <a:rect b="b" l="l" r="r" t="t"/>
              <a:pathLst>
                <a:path extrusionOk="0" h="1037" w="335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881"/>
                  </a:lnTo>
                  <a:cubicBezTo>
                    <a:pt x="1" y="965"/>
                    <a:pt x="72" y="1036"/>
                    <a:pt x="167" y="1036"/>
                  </a:cubicBezTo>
                  <a:cubicBezTo>
                    <a:pt x="251" y="1036"/>
                    <a:pt x="334" y="965"/>
                    <a:pt x="334" y="881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59"/>
            <p:cNvSpPr/>
            <p:nvPr/>
          </p:nvSpPr>
          <p:spPr>
            <a:xfrm>
              <a:off x="7199360" y="2297184"/>
              <a:ext cx="10248" cy="33005"/>
            </a:xfrm>
            <a:custGeom>
              <a:rect b="b" l="l" r="r" t="t"/>
              <a:pathLst>
                <a:path extrusionOk="0" h="1037" w="322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81"/>
                  </a:lnTo>
                  <a:cubicBezTo>
                    <a:pt x="0" y="965"/>
                    <a:pt x="72" y="1036"/>
                    <a:pt x="167" y="1036"/>
                  </a:cubicBezTo>
                  <a:cubicBezTo>
                    <a:pt x="250" y="1036"/>
                    <a:pt x="322" y="965"/>
                    <a:pt x="322" y="881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59"/>
            <p:cNvSpPr/>
            <p:nvPr/>
          </p:nvSpPr>
          <p:spPr>
            <a:xfrm>
              <a:off x="7357001" y="2165704"/>
              <a:ext cx="56876" cy="17823"/>
            </a:xfrm>
            <a:custGeom>
              <a:rect b="b" l="l" r="r" t="t"/>
              <a:pathLst>
                <a:path extrusionOk="0" h="560" w="1787">
                  <a:moveTo>
                    <a:pt x="630" y="0"/>
                  </a:moveTo>
                  <a:cubicBezTo>
                    <a:pt x="478" y="0"/>
                    <a:pt x="311" y="14"/>
                    <a:pt x="131" y="48"/>
                  </a:cubicBezTo>
                  <a:cubicBezTo>
                    <a:pt x="60" y="71"/>
                    <a:pt x="0" y="143"/>
                    <a:pt x="0" y="214"/>
                  </a:cubicBezTo>
                  <a:lnTo>
                    <a:pt x="0" y="393"/>
                  </a:lnTo>
                  <a:cubicBezTo>
                    <a:pt x="0" y="488"/>
                    <a:pt x="72" y="560"/>
                    <a:pt x="167" y="560"/>
                  </a:cubicBezTo>
                  <a:cubicBezTo>
                    <a:pt x="250" y="560"/>
                    <a:pt x="322" y="488"/>
                    <a:pt x="322" y="393"/>
                  </a:cubicBezTo>
                  <a:lnTo>
                    <a:pt x="322" y="345"/>
                  </a:lnTo>
                  <a:cubicBezTo>
                    <a:pt x="436" y="334"/>
                    <a:pt x="543" y="328"/>
                    <a:pt x="642" y="328"/>
                  </a:cubicBezTo>
                  <a:cubicBezTo>
                    <a:pt x="851" y="328"/>
                    <a:pt x="1022" y="352"/>
                    <a:pt x="1143" y="393"/>
                  </a:cubicBezTo>
                  <a:cubicBezTo>
                    <a:pt x="1369" y="452"/>
                    <a:pt x="1488" y="524"/>
                    <a:pt x="1488" y="524"/>
                  </a:cubicBezTo>
                  <a:cubicBezTo>
                    <a:pt x="1512" y="548"/>
                    <a:pt x="1548" y="560"/>
                    <a:pt x="1572" y="560"/>
                  </a:cubicBezTo>
                  <a:cubicBezTo>
                    <a:pt x="1631" y="560"/>
                    <a:pt x="1679" y="524"/>
                    <a:pt x="1715" y="488"/>
                  </a:cubicBezTo>
                  <a:cubicBezTo>
                    <a:pt x="1786" y="405"/>
                    <a:pt x="1762" y="310"/>
                    <a:pt x="1679" y="262"/>
                  </a:cubicBezTo>
                  <a:cubicBezTo>
                    <a:pt x="1660" y="252"/>
                    <a:pt x="128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59"/>
            <p:cNvSpPr/>
            <p:nvPr/>
          </p:nvSpPr>
          <p:spPr>
            <a:xfrm>
              <a:off x="7312666" y="2133113"/>
              <a:ext cx="145897" cy="197840"/>
            </a:xfrm>
            <a:custGeom>
              <a:rect b="b" l="l" r="r" t="t"/>
              <a:pathLst>
                <a:path extrusionOk="0" h="6216" w="4584">
                  <a:moveTo>
                    <a:pt x="3536" y="345"/>
                  </a:moveTo>
                  <a:lnTo>
                    <a:pt x="3536" y="1167"/>
                  </a:lnTo>
                  <a:cubicBezTo>
                    <a:pt x="3536" y="1298"/>
                    <a:pt x="3512" y="1453"/>
                    <a:pt x="3453" y="1572"/>
                  </a:cubicBezTo>
                  <a:lnTo>
                    <a:pt x="3393" y="1703"/>
                  </a:lnTo>
                  <a:cubicBezTo>
                    <a:pt x="3370" y="1726"/>
                    <a:pt x="3370" y="1750"/>
                    <a:pt x="3370" y="1774"/>
                  </a:cubicBezTo>
                  <a:lnTo>
                    <a:pt x="3370" y="2131"/>
                  </a:lnTo>
                  <a:cubicBezTo>
                    <a:pt x="3358" y="2417"/>
                    <a:pt x="3239" y="2703"/>
                    <a:pt x="3036" y="2905"/>
                  </a:cubicBezTo>
                  <a:cubicBezTo>
                    <a:pt x="2834" y="3108"/>
                    <a:pt x="2568" y="3204"/>
                    <a:pt x="2288" y="3204"/>
                  </a:cubicBezTo>
                  <a:cubicBezTo>
                    <a:pt x="2271" y="3204"/>
                    <a:pt x="2255" y="3203"/>
                    <a:pt x="2238" y="3203"/>
                  </a:cubicBezTo>
                  <a:cubicBezTo>
                    <a:pt x="1667" y="3191"/>
                    <a:pt x="1203" y="2679"/>
                    <a:pt x="1203" y="2072"/>
                  </a:cubicBezTo>
                  <a:lnTo>
                    <a:pt x="1203" y="1774"/>
                  </a:lnTo>
                  <a:cubicBezTo>
                    <a:pt x="1203" y="1750"/>
                    <a:pt x="1203" y="1726"/>
                    <a:pt x="1191" y="1703"/>
                  </a:cubicBezTo>
                  <a:lnTo>
                    <a:pt x="1131" y="1572"/>
                  </a:lnTo>
                  <a:cubicBezTo>
                    <a:pt x="1072" y="1453"/>
                    <a:pt x="1036" y="1298"/>
                    <a:pt x="1036" y="1167"/>
                  </a:cubicBezTo>
                  <a:cubicBezTo>
                    <a:pt x="1036" y="702"/>
                    <a:pt x="1405" y="345"/>
                    <a:pt x="1857" y="345"/>
                  </a:cubicBezTo>
                  <a:close/>
                  <a:moveTo>
                    <a:pt x="1726" y="3417"/>
                  </a:moveTo>
                  <a:cubicBezTo>
                    <a:pt x="1869" y="3489"/>
                    <a:pt x="2048" y="3512"/>
                    <a:pt x="2227" y="3536"/>
                  </a:cubicBezTo>
                  <a:lnTo>
                    <a:pt x="2274" y="3536"/>
                  </a:lnTo>
                  <a:cubicBezTo>
                    <a:pt x="2465" y="3536"/>
                    <a:pt x="2643" y="3489"/>
                    <a:pt x="2822" y="3429"/>
                  </a:cubicBezTo>
                  <a:lnTo>
                    <a:pt x="2822" y="3655"/>
                  </a:lnTo>
                  <a:cubicBezTo>
                    <a:pt x="2822" y="3691"/>
                    <a:pt x="2834" y="3750"/>
                    <a:pt x="2834" y="3798"/>
                  </a:cubicBezTo>
                  <a:lnTo>
                    <a:pt x="2274" y="4227"/>
                  </a:lnTo>
                  <a:lnTo>
                    <a:pt x="1703" y="3798"/>
                  </a:lnTo>
                  <a:cubicBezTo>
                    <a:pt x="1726" y="3750"/>
                    <a:pt x="1726" y="3715"/>
                    <a:pt x="1726" y="3655"/>
                  </a:cubicBezTo>
                  <a:lnTo>
                    <a:pt x="1726" y="3417"/>
                  </a:lnTo>
                  <a:close/>
                  <a:moveTo>
                    <a:pt x="1857" y="0"/>
                  </a:moveTo>
                  <a:cubicBezTo>
                    <a:pt x="1215" y="0"/>
                    <a:pt x="691" y="524"/>
                    <a:pt x="691" y="1167"/>
                  </a:cubicBezTo>
                  <a:cubicBezTo>
                    <a:pt x="691" y="1357"/>
                    <a:pt x="738" y="1548"/>
                    <a:pt x="834" y="1715"/>
                  </a:cubicBezTo>
                  <a:lnTo>
                    <a:pt x="869" y="1810"/>
                  </a:lnTo>
                  <a:lnTo>
                    <a:pt x="869" y="2072"/>
                  </a:lnTo>
                  <a:cubicBezTo>
                    <a:pt x="869" y="2536"/>
                    <a:pt x="1084" y="2941"/>
                    <a:pt x="1405" y="3215"/>
                  </a:cubicBezTo>
                  <a:lnTo>
                    <a:pt x="1405" y="3667"/>
                  </a:lnTo>
                  <a:cubicBezTo>
                    <a:pt x="1405" y="3739"/>
                    <a:pt x="1369" y="3810"/>
                    <a:pt x="1286" y="3846"/>
                  </a:cubicBezTo>
                  <a:lnTo>
                    <a:pt x="441" y="4155"/>
                  </a:lnTo>
                  <a:cubicBezTo>
                    <a:pt x="179" y="4262"/>
                    <a:pt x="0" y="4512"/>
                    <a:pt x="0" y="4810"/>
                  </a:cubicBezTo>
                  <a:lnTo>
                    <a:pt x="0" y="6048"/>
                  </a:lnTo>
                  <a:cubicBezTo>
                    <a:pt x="0" y="6132"/>
                    <a:pt x="72" y="6215"/>
                    <a:pt x="155" y="6215"/>
                  </a:cubicBezTo>
                  <a:cubicBezTo>
                    <a:pt x="250" y="6215"/>
                    <a:pt x="322" y="6132"/>
                    <a:pt x="322" y="6048"/>
                  </a:cubicBezTo>
                  <a:lnTo>
                    <a:pt x="322" y="4810"/>
                  </a:lnTo>
                  <a:cubicBezTo>
                    <a:pt x="322" y="4655"/>
                    <a:pt x="417" y="4524"/>
                    <a:pt x="560" y="4465"/>
                  </a:cubicBezTo>
                  <a:lnTo>
                    <a:pt x="1405" y="4155"/>
                  </a:lnTo>
                  <a:cubicBezTo>
                    <a:pt x="1453" y="4143"/>
                    <a:pt x="1500" y="4108"/>
                    <a:pt x="1524" y="4084"/>
                  </a:cubicBezTo>
                  <a:lnTo>
                    <a:pt x="2119" y="4524"/>
                  </a:lnTo>
                  <a:lnTo>
                    <a:pt x="2119" y="6036"/>
                  </a:lnTo>
                  <a:cubicBezTo>
                    <a:pt x="2119" y="6120"/>
                    <a:pt x="2203" y="6191"/>
                    <a:pt x="2286" y="6191"/>
                  </a:cubicBezTo>
                  <a:cubicBezTo>
                    <a:pt x="2369" y="6191"/>
                    <a:pt x="2453" y="6120"/>
                    <a:pt x="2453" y="6036"/>
                  </a:cubicBezTo>
                  <a:lnTo>
                    <a:pt x="2453" y="4512"/>
                  </a:lnTo>
                  <a:lnTo>
                    <a:pt x="3048" y="4072"/>
                  </a:lnTo>
                  <a:cubicBezTo>
                    <a:pt x="3084" y="4096"/>
                    <a:pt x="3120" y="4108"/>
                    <a:pt x="3167" y="4143"/>
                  </a:cubicBezTo>
                  <a:lnTo>
                    <a:pt x="4012" y="4453"/>
                  </a:lnTo>
                  <a:cubicBezTo>
                    <a:pt x="4155" y="4512"/>
                    <a:pt x="4251" y="4643"/>
                    <a:pt x="4251" y="4798"/>
                  </a:cubicBezTo>
                  <a:lnTo>
                    <a:pt x="4251" y="6036"/>
                  </a:lnTo>
                  <a:cubicBezTo>
                    <a:pt x="4251" y="6120"/>
                    <a:pt x="4322" y="6191"/>
                    <a:pt x="4417" y="6191"/>
                  </a:cubicBezTo>
                  <a:cubicBezTo>
                    <a:pt x="4501" y="6191"/>
                    <a:pt x="4572" y="6120"/>
                    <a:pt x="4572" y="6036"/>
                  </a:cubicBezTo>
                  <a:lnTo>
                    <a:pt x="4572" y="4798"/>
                  </a:lnTo>
                  <a:cubicBezTo>
                    <a:pt x="4584" y="4512"/>
                    <a:pt x="4382" y="4251"/>
                    <a:pt x="4120" y="4143"/>
                  </a:cubicBezTo>
                  <a:lnTo>
                    <a:pt x="3274" y="3834"/>
                  </a:lnTo>
                  <a:cubicBezTo>
                    <a:pt x="3191" y="3798"/>
                    <a:pt x="3155" y="3727"/>
                    <a:pt x="3155" y="3655"/>
                  </a:cubicBezTo>
                  <a:lnTo>
                    <a:pt x="3155" y="3215"/>
                  </a:lnTo>
                  <a:cubicBezTo>
                    <a:pt x="3179" y="3191"/>
                    <a:pt x="3227" y="3155"/>
                    <a:pt x="3250" y="3131"/>
                  </a:cubicBezTo>
                  <a:cubicBezTo>
                    <a:pt x="3536" y="2858"/>
                    <a:pt x="3691" y="2500"/>
                    <a:pt x="3691" y="2119"/>
                  </a:cubicBezTo>
                  <a:lnTo>
                    <a:pt x="3691" y="1810"/>
                  </a:lnTo>
                  <a:lnTo>
                    <a:pt x="3727" y="1715"/>
                  </a:lnTo>
                  <a:cubicBezTo>
                    <a:pt x="3822" y="1548"/>
                    <a:pt x="3870" y="1357"/>
                    <a:pt x="3870" y="1167"/>
                  </a:cubicBezTo>
                  <a:lnTo>
                    <a:pt x="3870" y="167"/>
                  </a:lnTo>
                  <a:cubicBezTo>
                    <a:pt x="3870" y="71"/>
                    <a:pt x="3786" y="0"/>
                    <a:pt x="37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59"/>
            <p:cNvSpPr/>
            <p:nvPr/>
          </p:nvSpPr>
          <p:spPr>
            <a:xfrm>
              <a:off x="7340324" y="2291486"/>
              <a:ext cx="10630" cy="38702"/>
            </a:xfrm>
            <a:custGeom>
              <a:rect b="b" l="l" r="r" t="t"/>
              <a:pathLst>
                <a:path extrusionOk="0" h="1216" w="334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1060"/>
                  </a:lnTo>
                  <a:cubicBezTo>
                    <a:pt x="0" y="1144"/>
                    <a:pt x="84" y="1215"/>
                    <a:pt x="167" y="1215"/>
                  </a:cubicBezTo>
                  <a:cubicBezTo>
                    <a:pt x="262" y="1215"/>
                    <a:pt x="334" y="1144"/>
                    <a:pt x="334" y="1060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59"/>
            <p:cNvSpPr/>
            <p:nvPr/>
          </p:nvSpPr>
          <p:spPr>
            <a:xfrm>
              <a:off x="7419511" y="2291486"/>
              <a:ext cx="10630" cy="38702"/>
            </a:xfrm>
            <a:custGeom>
              <a:rect b="b" l="l" r="r" t="t"/>
              <a:pathLst>
                <a:path extrusionOk="0" h="1216" w="334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60"/>
                  </a:lnTo>
                  <a:cubicBezTo>
                    <a:pt x="1" y="1144"/>
                    <a:pt x="72" y="1215"/>
                    <a:pt x="167" y="1215"/>
                  </a:cubicBezTo>
                  <a:cubicBezTo>
                    <a:pt x="251" y="1215"/>
                    <a:pt x="334" y="1144"/>
                    <a:pt x="334" y="1060"/>
                  </a:cubicBezTo>
                  <a:lnTo>
                    <a:pt x="334" y="167"/>
                  </a:lnTo>
                  <a:cubicBezTo>
                    <a:pt x="334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59"/>
            <p:cNvSpPr/>
            <p:nvPr/>
          </p:nvSpPr>
          <p:spPr>
            <a:xfrm>
              <a:off x="7153878" y="1969392"/>
              <a:ext cx="225498" cy="188355"/>
            </a:xfrm>
            <a:custGeom>
              <a:rect b="b" l="l" r="r" t="t"/>
              <a:pathLst>
                <a:path extrusionOk="0" h="5918" w="7085">
                  <a:moveTo>
                    <a:pt x="2441" y="4227"/>
                  </a:moveTo>
                  <a:lnTo>
                    <a:pt x="2346" y="4608"/>
                  </a:lnTo>
                  <a:lnTo>
                    <a:pt x="2132" y="4608"/>
                  </a:lnTo>
                  <a:cubicBezTo>
                    <a:pt x="1917" y="4608"/>
                    <a:pt x="1751" y="4442"/>
                    <a:pt x="1751" y="4239"/>
                  </a:cubicBezTo>
                  <a:lnTo>
                    <a:pt x="1751" y="4227"/>
                  </a:lnTo>
                  <a:close/>
                  <a:moveTo>
                    <a:pt x="5668" y="310"/>
                  </a:moveTo>
                  <a:cubicBezTo>
                    <a:pt x="5882" y="310"/>
                    <a:pt x="6037" y="477"/>
                    <a:pt x="6037" y="679"/>
                  </a:cubicBezTo>
                  <a:lnTo>
                    <a:pt x="6037" y="3525"/>
                  </a:lnTo>
                  <a:cubicBezTo>
                    <a:pt x="6037" y="3739"/>
                    <a:pt x="5882" y="3894"/>
                    <a:pt x="5668" y="3894"/>
                  </a:cubicBezTo>
                  <a:lnTo>
                    <a:pt x="4251" y="3894"/>
                  </a:lnTo>
                  <a:cubicBezTo>
                    <a:pt x="4227" y="3894"/>
                    <a:pt x="4179" y="3918"/>
                    <a:pt x="4156" y="3930"/>
                  </a:cubicBezTo>
                  <a:lnTo>
                    <a:pt x="2572" y="5084"/>
                  </a:lnTo>
                  <a:lnTo>
                    <a:pt x="2810" y="4108"/>
                  </a:lnTo>
                  <a:cubicBezTo>
                    <a:pt x="2822" y="4061"/>
                    <a:pt x="2810" y="4001"/>
                    <a:pt x="2786" y="3953"/>
                  </a:cubicBezTo>
                  <a:cubicBezTo>
                    <a:pt x="2751" y="3918"/>
                    <a:pt x="2703" y="3894"/>
                    <a:pt x="2644" y="3894"/>
                  </a:cubicBezTo>
                  <a:lnTo>
                    <a:pt x="703" y="3894"/>
                  </a:lnTo>
                  <a:cubicBezTo>
                    <a:pt x="489" y="3894"/>
                    <a:pt x="322" y="3739"/>
                    <a:pt x="322" y="3525"/>
                  </a:cubicBezTo>
                  <a:lnTo>
                    <a:pt x="322" y="679"/>
                  </a:lnTo>
                  <a:cubicBezTo>
                    <a:pt x="322" y="477"/>
                    <a:pt x="489" y="310"/>
                    <a:pt x="703" y="310"/>
                  </a:cubicBezTo>
                  <a:close/>
                  <a:moveTo>
                    <a:pt x="6382" y="1036"/>
                  </a:moveTo>
                  <a:cubicBezTo>
                    <a:pt x="6585" y="1036"/>
                    <a:pt x="6751" y="1203"/>
                    <a:pt x="6751" y="1417"/>
                  </a:cubicBezTo>
                  <a:lnTo>
                    <a:pt x="6751" y="4251"/>
                  </a:lnTo>
                  <a:lnTo>
                    <a:pt x="6739" y="4251"/>
                  </a:lnTo>
                  <a:cubicBezTo>
                    <a:pt x="6739" y="4465"/>
                    <a:pt x="6573" y="4632"/>
                    <a:pt x="6370" y="4632"/>
                  </a:cubicBezTo>
                  <a:lnTo>
                    <a:pt x="4953" y="4632"/>
                  </a:lnTo>
                  <a:cubicBezTo>
                    <a:pt x="4906" y="4632"/>
                    <a:pt x="4870" y="4644"/>
                    <a:pt x="4822" y="4692"/>
                  </a:cubicBezTo>
                  <a:cubicBezTo>
                    <a:pt x="4787" y="4727"/>
                    <a:pt x="4775" y="4775"/>
                    <a:pt x="4787" y="4823"/>
                  </a:cubicBezTo>
                  <a:lnTo>
                    <a:pt x="4906" y="5501"/>
                  </a:lnTo>
                  <a:lnTo>
                    <a:pt x="3691" y="4692"/>
                  </a:lnTo>
                  <a:lnTo>
                    <a:pt x="4299" y="4239"/>
                  </a:lnTo>
                  <a:lnTo>
                    <a:pt x="5668" y="4239"/>
                  </a:lnTo>
                  <a:cubicBezTo>
                    <a:pt x="6049" y="4239"/>
                    <a:pt x="6370" y="3930"/>
                    <a:pt x="6370" y="3537"/>
                  </a:cubicBezTo>
                  <a:lnTo>
                    <a:pt x="6370" y="1036"/>
                  </a:lnTo>
                  <a:close/>
                  <a:moveTo>
                    <a:pt x="703" y="1"/>
                  </a:moveTo>
                  <a:cubicBezTo>
                    <a:pt x="310" y="1"/>
                    <a:pt x="0" y="310"/>
                    <a:pt x="0" y="703"/>
                  </a:cubicBezTo>
                  <a:lnTo>
                    <a:pt x="0" y="3537"/>
                  </a:lnTo>
                  <a:cubicBezTo>
                    <a:pt x="0" y="3930"/>
                    <a:pt x="310" y="4239"/>
                    <a:pt x="703" y="4239"/>
                  </a:cubicBezTo>
                  <a:lnTo>
                    <a:pt x="1405" y="4239"/>
                  </a:lnTo>
                  <a:lnTo>
                    <a:pt x="1405" y="4251"/>
                  </a:lnTo>
                  <a:cubicBezTo>
                    <a:pt x="1405" y="4644"/>
                    <a:pt x="1727" y="4954"/>
                    <a:pt x="2108" y="4954"/>
                  </a:cubicBezTo>
                  <a:lnTo>
                    <a:pt x="2263" y="4954"/>
                  </a:lnTo>
                  <a:lnTo>
                    <a:pt x="2203" y="5227"/>
                  </a:lnTo>
                  <a:cubicBezTo>
                    <a:pt x="2167" y="5323"/>
                    <a:pt x="2215" y="5430"/>
                    <a:pt x="2298" y="5489"/>
                  </a:cubicBezTo>
                  <a:cubicBezTo>
                    <a:pt x="2346" y="5525"/>
                    <a:pt x="2394" y="5537"/>
                    <a:pt x="2453" y="5537"/>
                  </a:cubicBezTo>
                  <a:cubicBezTo>
                    <a:pt x="2513" y="5537"/>
                    <a:pt x="2560" y="5525"/>
                    <a:pt x="2596" y="5489"/>
                  </a:cubicBezTo>
                  <a:lnTo>
                    <a:pt x="3334" y="4954"/>
                  </a:lnTo>
                  <a:lnTo>
                    <a:pt x="3489" y="4954"/>
                  </a:lnTo>
                  <a:lnTo>
                    <a:pt x="4882" y="5882"/>
                  </a:lnTo>
                  <a:cubicBezTo>
                    <a:pt x="4918" y="5906"/>
                    <a:pt x="4965" y="5918"/>
                    <a:pt x="5013" y="5918"/>
                  </a:cubicBezTo>
                  <a:cubicBezTo>
                    <a:pt x="5061" y="5918"/>
                    <a:pt x="5096" y="5906"/>
                    <a:pt x="5144" y="5882"/>
                  </a:cubicBezTo>
                  <a:cubicBezTo>
                    <a:pt x="5239" y="5823"/>
                    <a:pt x="5287" y="5727"/>
                    <a:pt x="5263" y="5620"/>
                  </a:cubicBezTo>
                  <a:lnTo>
                    <a:pt x="5168" y="4954"/>
                  </a:lnTo>
                  <a:lnTo>
                    <a:pt x="6382" y="4954"/>
                  </a:lnTo>
                  <a:cubicBezTo>
                    <a:pt x="6763" y="4954"/>
                    <a:pt x="7085" y="4644"/>
                    <a:pt x="7085" y="4251"/>
                  </a:cubicBezTo>
                  <a:lnTo>
                    <a:pt x="7085" y="1417"/>
                  </a:lnTo>
                  <a:cubicBezTo>
                    <a:pt x="7085" y="1024"/>
                    <a:pt x="6775" y="715"/>
                    <a:pt x="6382" y="715"/>
                  </a:cubicBezTo>
                  <a:cubicBezTo>
                    <a:pt x="6370" y="310"/>
                    <a:pt x="6061" y="1"/>
                    <a:pt x="56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59"/>
            <p:cNvSpPr/>
            <p:nvPr/>
          </p:nvSpPr>
          <p:spPr>
            <a:xfrm>
              <a:off x="7193663" y="2003511"/>
              <a:ext cx="27308" cy="10248"/>
            </a:xfrm>
            <a:custGeom>
              <a:rect b="b" l="l" r="r" t="t"/>
              <a:pathLst>
                <a:path extrusionOk="0" h="322" w="858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703" y="322"/>
                  </a:lnTo>
                  <a:cubicBezTo>
                    <a:pt x="786" y="322"/>
                    <a:pt x="858" y="250"/>
                    <a:pt x="858" y="167"/>
                  </a:cubicBezTo>
                  <a:cubicBezTo>
                    <a:pt x="858" y="72"/>
                    <a:pt x="786" y="0"/>
                    <a:pt x="7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59"/>
            <p:cNvSpPr/>
            <p:nvPr/>
          </p:nvSpPr>
          <p:spPr>
            <a:xfrm>
              <a:off x="7233065" y="2003511"/>
              <a:ext cx="83802" cy="10248"/>
            </a:xfrm>
            <a:custGeom>
              <a:rect b="b" l="l" r="r" t="t"/>
              <a:pathLst>
                <a:path extrusionOk="0" h="322" w="2633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2465" y="322"/>
                  </a:lnTo>
                  <a:cubicBezTo>
                    <a:pt x="2561" y="322"/>
                    <a:pt x="2632" y="250"/>
                    <a:pt x="2632" y="167"/>
                  </a:cubicBezTo>
                  <a:cubicBezTo>
                    <a:pt x="2632" y="72"/>
                    <a:pt x="2573" y="0"/>
                    <a:pt x="2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59"/>
            <p:cNvSpPr/>
            <p:nvPr/>
          </p:nvSpPr>
          <p:spPr>
            <a:xfrm>
              <a:off x="7193281" y="2031933"/>
              <a:ext cx="123936" cy="10248"/>
            </a:xfrm>
            <a:custGeom>
              <a:rect b="b" l="l" r="r" t="t"/>
              <a:pathLst>
                <a:path extrusionOk="0" h="322" w="3894">
                  <a:moveTo>
                    <a:pt x="155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3715" y="322"/>
                  </a:lnTo>
                  <a:cubicBezTo>
                    <a:pt x="3811" y="322"/>
                    <a:pt x="3882" y="250"/>
                    <a:pt x="3882" y="167"/>
                  </a:cubicBezTo>
                  <a:cubicBezTo>
                    <a:pt x="3894" y="71"/>
                    <a:pt x="3823" y="0"/>
                    <a:pt x="3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59"/>
            <p:cNvSpPr/>
            <p:nvPr/>
          </p:nvSpPr>
          <p:spPr>
            <a:xfrm>
              <a:off x="7193663" y="2059973"/>
              <a:ext cx="83770" cy="10248"/>
            </a:xfrm>
            <a:custGeom>
              <a:rect b="b" l="l" r="r" t="t"/>
              <a:pathLst>
                <a:path extrusionOk="0" h="322" w="2632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2465" y="322"/>
                  </a:lnTo>
                  <a:cubicBezTo>
                    <a:pt x="2560" y="322"/>
                    <a:pt x="2632" y="250"/>
                    <a:pt x="2632" y="155"/>
                  </a:cubicBezTo>
                  <a:cubicBezTo>
                    <a:pt x="2632" y="72"/>
                    <a:pt x="2560" y="0"/>
                    <a:pt x="2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59"/>
            <p:cNvSpPr/>
            <p:nvPr/>
          </p:nvSpPr>
          <p:spPr>
            <a:xfrm>
              <a:off x="7289145" y="2059973"/>
              <a:ext cx="27722" cy="10248"/>
            </a:xfrm>
            <a:custGeom>
              <a:rect b="b" l="l" r="r" t="t"/>
              <a:pathLst>
                <a:path extrusionOk="0" h="322" w="871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703" y="322"/>
                  </a:lnTo>
                  <a:cubicBezTo>
                    <a:pt x="799" y="322"/>
                    <a:pt x="870" y="250"/>
                    <a:pt x="870" y="155"/>
                  </a:cubicBezTo>
                  <a:cubicBezTo>
                    <a:pt x="870" y="72"/>
                    <a:pt x="811" y="0"/>
                    <a:pt x="7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0"/>
          <p:cNvSpPr/>
          <p:nvPr/>
        </p:nvSpPr>
        <p:spPr>
          <a:xfrm>
            <a:off x="1017800" y="1563275"/>
            <a:ext cx="1911300" cy="25728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60"/>
          <p:cNvSpPr/>
          <p:nvPr/>
        </p:nvSpPr>
        <p:spPr>
          <a:xfrm>
            <a:off x="3608675" y="1540975"/>
            <a:ext cx="1911300" cy="25728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60"/>
          <p:cNvSpPr/>
          <p:nvPr/>
        </p:nvSpPr>
        <p:spPr>
          <a:xfrm>
            <a:off x="6199550" y="1563275"/>
            <a:ext cx="1911300" cy="25728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60"/>
          <p:cNvSpPr/>
          <p:nvPr/>
        </p:nvSpPr>
        <p:spPr>
          <a:xfrm>
            <a:off x="1643150" y="1238680"/>
            <a:ext cx="660600" cy="6606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60"/>
          <p:cNvSpPr/>
          <p:nvPr/>
        </p:nvSpPr>
        <p:spPr>
          <a:xfrm>
            <a:off x="4241688" y="1238655"/>
            <a:ext cx="660600" cy="6606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60"/>
          <p:cNvSpPr/>
          <p:nvPr/>
        </p:nvSpPr>
        <p:spPr>
          <a:xfrm>
            <a:off x="6795825" y="1238680"/>
            <a:ext cx="660600" cy="6606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60"/>
          <p:cNvSpPr txBox="1"/>
          <p:nvPr>
            <p:ph type="title"/>
          </p:nvPr>
        </p:nvSpPr>
        <p:spPr>
          <a:xfrm>
            <a:off x="1234325" y="2116625"/>
            <a:ext cx="1560600" cy="3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ontserrat SemiBold"/>
                <a:ea typeface="Montserrat SemiBold"/>
                <a:cs typeface="Montserrat SemiBold"/>
                <a:sym typeface="Montserrat SemiBold"/>
              </a:rPr>
              <a:t>INSTRUCTION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10" name="Google Shape;510;p60"/>
          <p:cNvSpPr txBox="1"/>
          <p:nvPr>
            <p:ph idx="1" type="subTitle"/>
          </p:nvPr>
        </p:nvSpPr>
        <p:spPr>
          <a:xfrm>
            <a:off x="1126400" y="2525674"/>
            <a:ext cx="1641600" cy="161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Tutors </a:t>
            </a:r>
            <a:r>
              <a:rPr i="1" lang="en">
                <a:latin typeface="Montserrat"/>
                <a:ea typeface="Montserrat"/>
                <a:cs typeface="Montserrat"/>
                <a:sym typeface="Montserrat"/>
              </a:rPr>
              <a:t>help to explain the concepts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that students need help understanding.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1" name="Google Shape;511;p60"/>
          <p:cNvSpPr txBox="1"/>
          <p:nvPr>
            <p:ph idx="2" type="ctrTitle"/>
          </p:nvPr>
        </p:nvSpPr>
        <p:spPr>
          <a:xfrm>
            <a:off x="2150525" y="112575"/>
            <a:ext cx="6859800" cy="6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latin typeface="Montserrat SemiBold"/>
                <a:ea typeface="Montserrat SemiBold"/>
                <a:cs typeface="Montserrat SemiBold"/>
                <a:sym typeface="Montserrat SemiBold"/>
              </a:rPr>
              <a:t>WHAT HAPPENS IN AN APPOINTMENT</a:t>
            </a:r>
            <a:endParaRPr sz="2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12" name="Google Shape;512;p60"/>
          <p:cNvSpPr txBox="1"/>
          <p:nvPr>
            <p:ph idx="3" type="title"/>
          </p:nvPr>
        </p:nvSpPr>
        <p:spPr>
          <a:xfrm>
            <a:off x="3784025" y="2116625"/>
            <a:ext cx="1560600" cy="3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ontserrat SemiBold"/>
                <a:ea typeface="Montserrat SemiBold"/>
                <a:cs typeface="Montserrat SemiBold"/>
                <a:sym typeface="Montserrat SemiBold"/>
              </a:rPr>
              <a:t>EXAMPLES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13" name="Google Shape;513;p60"/>
          <p:cNvSpPr txBox="1"/>
          <p:nvPr>
            <p:ph idx="5" type="title"/>
          </p:nvPr>
        </p:nvSpPr>
        <p:spPr>
          <a:xfrm>
            <a:off x="6374900" y="2116625"/>
            <a:ext cx="1560600" cy="3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ontserrat SemiBold"/>
                <a:ea typeface="Montserrat SemiBold"/>
                <a:cs typeface="Montserrat SemiBold"/>
                <a:sym typeface="Montserrat SemiBold"/>
              </a:rPr>
              <a:t>STUDENT LED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514" name="Google Shape;514;p60"/>
          <p:cNvCxnSpPr>
            <a:stCxn id="511" idx="1"/>
          </p:cNvCxnSpPr>
          <p:nvPr/>
        </p:nvCxnSpPr>
        <p:spPr>
          <a:xfrm rot="10800000">
            <a:off x="249425" y="435075"/>
            <a:ext cx="1901100" cy="78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5" name="Google Shape;515;p60"/>
          <p:cNvSpPr txBox="1"/>
          <p:nvPr>
            <p:ph idx="1" type="subTitle"/>
          </p:nvPr>
        </p:nvSpPr>
        <p:spPr>
          <a:xfrm>
            <a:off x="3743525" y="2627774"/>
            <a:ext cx="1641600" cy="161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Tutors </a:t>
            </a:r>
            <a:r>
              <a:rPr i="1" lang="en">
                <a:latin typeface="Montserrat"/>
                <a:ea typeface="Montserrat"/>
                <a:cs typeface="Montserrat"/>
                <a:sym typeface="Montserrat"/>
              </a:rPr>
              <a:t>run through example problems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with students so they can see concepts in action.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6" name="Google Shape;516;p60"/>
          <p:cNvSpPr txBox="1"/>
          <p:nvPr>
            <p:ph idx="1" type="subTitle"/>
          </p:nvPr>
        </p:nvSpPr>
        <p:spPr>
          <a:xfrm>
            <a:off x="6360650" y="2468224"/>
            <a:ext cx="1641600" cy="161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Students are leading the appointment, </a:t>
            </a:r>
            <a:r>
              <a:rPr i="1" lang="en">
                <a:latin typeface="Montserrat"/>
                <a:ea typeface="Montserrat"/>
                <a:cs typeface="Montserrat"/>
                <a:sym typeface="Montserrat"/>
              </a:rPr>
              <a:t>explaining concepts to/practicing with the tutor. </a:t>
            </a:r>
            <a:endParaRPr i="1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17" name="Google Shape;517;p60"/>
          <p:cNvGrpSpPr/>
          <p:nvPr/>
        </p:nvGrpSpPr>
        <p:grpSpPr>
          <a:xfrm>
            <a:off x="6978134" y="1399446"/>
            <a:ext cx="278739" cy="339073"/>
            <a:chOff x="1768821" y="3361108"/>
            <a:chExt cx="278739" cy="339073"/>
          </a:xfrm>
        </p:grpSpPr>
        <p:sp>
          <p:nvSpPr>
            <p:cNvPr id="518" name="Google Shape;518;p60"/>
            <p:cNvSpPr/>
            <p:nvPr/>
          </p:nvSpPr>
          <p:spPr>
            <a:xfrm>
              <a:off x="1784374" y="3549744"/>
              <a:ext cx="32218" cy="21564"/>
            </a:xfrm>
            <a:custGeom>
              <a:rect b="b" l="l" r="r" t="t"/>
              <a:pathLst>
                <a:path extrusionOk="0" h="678" w="1013">
                  <a:moveTo>
                    <a:pt x="830" y="1"/>
                  </a:moveTo>
                  <a:cubicBezTo>
                    <a:pt x="804" y="1"/>
                    <a:pt x="776" y="8"/>
                    <a:pt x="750" y="23"/>
                  </a:cubicBezTo>
                  <a:lnTo>
                    <a:pt x="143" y="380"/>
                  </a:lnTo>
                  <a:cubicBezTo>
                    <a:pt x="0" y="451"/>
                    <a:pt x="48" y="677"/>
                    <a:pt x="214" y="677"/>
                  </a:cubicBezTo>
                  <a:cubicBezTo>
                    <a:pt x="238" y="677"/>
                    <a:pt x="274" y="677"/>
                    <a:pt x="286" y="665"/>
                  </a:cubicBezTo>
                  <a:lnTo>
                    <a:pt x="893" y="308"/>
                  </a:lnTo>
                  <a:cubicBezTo>
                    <a:pt x="1000" y="261"/>
                    <a:pt x="1012" y="154"/>
                    <a:pt x="976" y="82"/>
                  </a:cubicBezTo>
                  <a:cubicBezTo>
                    <a:pt x="944" y="33"/>
                    <a:pt x="889" y="1"/>
                    <a:pt x="8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60"/>
            <p:cNvSpPr/>
            <p:nvPr/>
          </p:nvSpPr>
          <p:spPr>
            <a:xfrm>
              <a:off x="1998326" y="3551652"/>
              <a:ext cx="32218" cy="21532"/>
            </a:xfrm>
            <a:custGeom>
              <a:rect b="b" l="l" r="r" t="t"/>
              <a:pathLst>
                <a:path extrusionOk="0" h="677" w="1013">
                  <a:moveTo>
                    <a:pt x="199" y="0"/>
                  </a:moveTo>
                  <a:cubicBezTo>
                    <a:pt x="141" y="0"/>
                    <a:pt x="80" y="33"/>
                    <a:pt x="48" y="82"/>
                  </a:cubicBezTo>
                  <a:cubicBezTo>
                    <a:pt x="0" y="153"/>
                    <a:pt x="36" y="260"/>
                    <a:pt x="107" y="308"/>
                  </a:cubicBezTo>
                  <a:cubicBezTo>
                    <a:pt x="726" y="665"/>
                    <a:pt x="714" y="677"/>
                    <a:pt x="810" y="677"/>
                  </a:cubicBezTo>
                  <a:cubicBezTo>
                    <a:pt x="953" y="677"/>
                    <a:pt x="1012" y="451"/>
                    <a:pt x="881" y="379"/>
                  </a:cubicBezTo>
                  <a:lnTo>
                    <a:pt x="274" y="22"/>
                  </a:lnTo>
                  <a:cubicBezTo>
                    <a:pt x="251" y="7"/>
                    <a:pt x="226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60"/>
            <p:cNvSpPr/>
            <p:nvPr/>
          </p:nvSpPr>
          <p:spPr>
            <a:xfrm>
              <a:off x="1826007" y="3466383"/>
              <a:ext cx="142041" cy="233799"/>
            </a:xfrm>
            <a:custGeom>
              <a:rect b="b" l="l" r="r" t="t"/>
              <a:pathLst>
                <a:path extrusionOk="0" h="7351" w="4466">
                  <a:moveTo>
                    <a:pt x="1715" y="346"/>
                  </a:moveTo>
                  <a:cubicBezTo>
                    <a:pt x="1882" y="346"/>
                    <a:pt x="2013" y="489"/>
                    <a:pt x="2013" y="643"/>
                  </a:cubicBezTo>
                  <a:lnTo>
                    <a:pt x="2013" y="941"/>
                  </a:lnTo>
                  <a:lnTo>
                    <a:pt x="1668" y="941"/>
                  </a:lnTo>
                  <a:cubicBezTo>
                    <a:pt x="1501" y="941"/>
                    <a:pt x="1370" y="810"/>
                    <a:pt x="1370" y="643"/>
                  </a:cubicBezTo>
                  <a:cubicBezTo>
                    <a:pt x="1370" y="489"/>
                    <a:pt x="1501" y="346"/>
                    <a:pt x="1668" y="346"/>
                  </a:cubicBezTo>
                  <a:close/>
                  <a:moveTo>
                    <a:pt x="3573" y="346"/>
                  </a:moveTo>
                  <a:cubicBezTo>
                    <a:pt x="3739" y="346"/>
                    <a:pt x="3870" y="489"/>
                    <a:pt x="3870" y="643"/>
                  </a:cubicBezTo>
                  <a:cubicBezTo>
                    <a:pt x="3870" y="810"/>
                    <a:pt x="3739" y="941"/>
                    <a:pt x="3573" y="941"/>
                  </a:cubicBezTo>
                  <a:lnTo>
                    <a:pt x="3239" y="941"/>
                  </a:lnTo>
                  <a:lnTo>
                    <a:pt x="3239" y="643"/>
                  </a:lnTo>
                  <a:cubicBezTo>
                    <a:pt x="3239" y="489"/>
                    <a:pt x="3370" y="346"/>
                    <a:pt x="3537" y="346"/>
                  </a:cubicBezTo>
                  <a:close/>
                  <a:moveTo>
                    <a:pt x="3727" y="4370"/>
                  </a:moveTo>
                  <a:lnTo>
                    <a:pt x="3727" y="5049"/>
                  </a:lnTo>
                  <a:lnTo>
                    <a:pt x="1513" y="5049"/>
                  </a:lnTo>
                  <a:lnTo>
                    <a:pt x="1513" y="4370"/>
                  </a:lnTo>
                  <a:close/>
                  <a:moveTo>
                    <a:pt x="3739" y="5370"/>
                  </a:moveTo>
                  <a:lnTo>
                    <a:pt x="3739" y="5799"/>
                  </a:lnTo>
                  <a:lnTo>
                    <a:pt x="3727" y="5799"/>
                  </a:lnTo>
                  <a:cubicBezTo>
                    <a:pt x="3727" y="5930"/>
                    <a:pt x="3620" y="6037"/>
                    <a:pt x="3489" y="6037"/>
                  </a:cubicBezTo>
                  <a:lnTo>
                    <a:pt x="1763" y="6037"/>
                  </a:lnTo>
                  <a:cubicBezTo>
                    <a:pt x="1620" y="6037"/>
                    <a:pt x="1525" y="5930"/>
                    <a:pt x="1525" y="5799"/>
                  </a:cubicBezTo>
                  <a:lnTo>
                    <a:pt x="1525" y="5370"/>
                  </a:lnTo>
                  <a:close/>
                  <a:moveTo>
                    <a:pt x="1656" y="0"/>
                  </a:moveTo>
                  <a:cubicBezTo>
                    <a:pt x="1310" y="0"/>
                    <a:pt x="1037" y="286"/>
                    <a:pt x="1037" y="631"/>
                  </a:cubicBezTo>
                  <a:cubicBezTo>
                    <a:pt x="1037" y="977"/>
                    <a:pt x="1310" y="1262"/>
                    <a:pt x="1656" y="1262"/>
                  </a:cubicBezTo>
                  <a:lnTo>
                    <a:pt x="2001" y="1262"/>
                  </a:lnTo>
                  <a:lnTo>
                    <a:pt x="2001" y="2548"/>
                  </a:lnTo>
                  <a:cubicBezTo>
                    <a:pt x="2001" y="2644"/>
                    <a:pt x="2072" y="2715"/>
                    <a:pt x="2168" y="2715"/>
                  </a:cubicBezTo>
                  <a:cubicBezTo>
                    <a:pt x="2251" y="2715"/>
                    <a:pt x="2322" y="2644"/>
                    <a:pt x="2322" y="2548"/>
                  </a:cubicBezTo>
                  <a:lnTo>
                    <a:pt x="2322" y="1262"/>
                  </a:lnTo>
                  <a:lnTo>
                    <a:pt x="2906" y="1262"/>
                  </a:lnTo>
                  <a:lnTo>
                    <a:pt x="2906" y="4037"/>
                  </a:lnTo>
                  <a:lnTo>
                    <a:pt x="2322" y="4037"/>
                  </a:lnTo>
                  <a:lnTo>
                    <a:pt x="2322" y="3191"/>
                  </a:lnTo>
                  <a:cubicBezTo>
                    <a:pt x="2322" y="3108"/>
                    <a:pt x="2251" y="3025"/>
                    <a:pt x="2168" y="3025"/>
                  </a:cubicBezTo>
                  <a:cubicBezTo>
                    <a:pt x="2072" y="3025"/>
                    <a:pt x="2001" y="3108"/>
                    <a:pt x="2001" y="3191"/>
                  </a:cubicBezTo>
                  <a:lnTo>
                    <a:pt x="2001" y="4060"/>
                  </a:lnTo>
                  <a:lnTo>
                    <a:pt x="1513" y="4060"/>
                  </a:lnTo>
                  <a:cubicBezTo>
                    <a:pt x="1489" y="3596"/>
                    <a:pt x="1298" y="3167"/>
                    <a:pt x="941" y="2846"/>
                  </a:cubicBezTo>
                  <a:cubicBezTo>
                    <a:pt x="679" y="2608"/>
                    <a:pt x="465" y="2310"/>
                    <a:pt x="334" y="1989"/>
                  </a:cubicBezTo>
                  <a:cubicBezTo>
                    <a:pt x="305" y="1930"/>
                    <a:pt x="235" y="1887"/>
                    <a:pt x="165" y="1887"/>
                  </a:cubicBezTo>
                  <a:cubicBezTo>
                    <a:pt x="150" y="1887"/>
                    <a:pt x="135" y="1889"/>
                    <a:pt x="120" y="1893"/>
                  </a:cubicBezTo>
                  <a:cubicBezTo>
                    <a:pt x="48" y="1929"/>
                    <a:pt x="1" y="2036"/>
                    <a:pt x="36" y="2108"/>
                  </a:cubicBezTo>
                  <a:cubicBezTo>
                    <a:pt x="179" y="2477"/>
                    <a:pt x="417" y="2810"/>
                    <a:pt x="715" y="3084"/>
                  </a:cubicBezTo>
                  <a:cubicBezTo>
                    <a:pt x="1001" y="3358"/>
                    <a:pt x="1179" y="3727"/>
                    <a:pt x="1179" y="4120"/>
                  </a:cubicBezTo>
                  <a:lnTo>
                    <a:pt x="1179" y="5823"/>
                  </a:lnTo>
                  <a:cubicBezTo>
                    <a:pt x="1179" y="6096"/>
                    <a:pt x="1358" y="6311"/>
                    <a:pt x="1608" y="6382"/>
                  </a:cubicBezTo>
                  <a:cubicBezTo>
                    <a:pt x="1608" y="6513"/>
                    <a:pt x="1644" y="6644"/>
                    <a:pt x="1703" y="6775"/>
                  </a:cubicBezTo>
                  <a:cubicBezTo>
                    <a:pt x="1738" y="6837"/>
                    <a:pt x="1793" y="6872"/>
                    <a:pt x="1848" y="6872"/>
                  </a:cubicBezTo>
                  <a:cubicBezTo>
                    <a:pt x="1868" y="6872"/>
                    <a:pt x="1887" y="6868"/>
                    <a:pt x="1906" y="6858"/>
                  </a:cubicBezTo>
                  <a:cubicBezTo>
                    <a:pt x="1989" y="6811"/>
                    <a:pt x="2025" y="6715"/>
                    <a:pt x="1989" y="6644"/>
                  </a:cubicBezTo>
                  <a:cubicBezTo>
                    <a:pt x="1953" y="6573"/>
                    <a:pt x="1930" y="6477"/>
                    <a:pt x="1930" y="6394"/>
                  </a:cubicBezTo>
                  <a:lnTo>
                    <a:pt x="3263" y="6394"/>
                  </a:lnTo>
                  <a:cubicBezTo>
                    <a:pt x="3243" y="6759"/>
                    <a:pt x="2922" y="7025"/>
                    <a:pt x="2575" y="7025"/>
                  </a:cubicBezTo>
                  <a:cubicBezTo>
                    <a:pt x="2503" y="7025"/>
                    <a:pt x="2430" y="7014"/>
                    <a:pt x="2358" y="6989"/>
                  </a:cubicBezTo>
                  <a:cubicBezTo>
                    <a:pt x="2336" y="6981"/>
                    <a:pt x="2314" y="6977"/>
                    <a:pt x="2294" y="6977"/>
                  </a:cubicBezTo>
                  <a:cubicBezTo>
                    <a:pt x="2227" y="6977"/>
                    <a:pt x="2171" y="7018"/>
                    <a:pt x="2144" y="7073"/>
                  </a:cubicBezTo>
                  <a:cubicBezTo>
                    <a:pt x="2120" y="7168"/>
                    <a:pt x="2168" y="7251"/>
                    <a:pt x="2239" y="7287"/>
                  </a:cubicBezTo>
                  <a:cubicBezTo>
                    <a:pt x="2356" y="7330"/>
                    <a:pt x="2473" y="7350"/>
                    <a:pt x="2588" y="7350"/>
                  </a:cubicBezTo>
                  <a:cubicBezTo>
                    <a:pt x="3106" y="7350"/>
                    <a:pt x="3563" y="6940"/>
                    <a:pt x="3573" y="6394"/>
                  </a:cubicBezTo>
                  <a:cubicBezTo>
                    <a:pt x="3835" y="6334"/>
                    <a:pt x="4013" y="6108"/>
                    <a:pt x="4013" y="5846"/>
                  </a:cubicBezTo>
                  <a:lnTo>
                    <a:pt x="4013" y="4156"/>
                  </a:lnTo>
                  <a:cubicBezTo>
                    <a:pt x="4013" y="3798"/>
                    <a:pt x="4144" y="3465"/>
                    <a:pt x="4370" y="3203"/>
                  </a:cubicBezTo>
                  <a:cubicBezTo>
                    <a:pt x="4466" y="3108"/>
                    <a:pt x="4454" y="3001"/>
                    <a:pt x="4394" y="2941"/>
                  </a:cubicBezTo>
                  <a:cubicBezTo>
                    <a:pt x="4366" y="2913"/>
                    <a:pt x="4326" y="2898"/>
                    <a:pt x="4287" y="2898"/>
                  </a:cubicBezTo>
                  <a:cubicBezTo>
                    <a:pt x="4243" y="2898"/>
                    <a:pt x="4199" y="2916"/>
                    <a:pt x="4168" y="2953"/>
                  </a:cubicBezTo>
                  <a:cubicBezTo>
                    <a:pt x="3906" y="3251"/>
                    <a:pt x="3739" y="3644"/>
                    <a:pt x="3727" y="4060"/>
                  </a:cubicBezTo>
                  <a:lnTo>
                    <a:pt x="3239" y="4060"/>
                  </a:lnTo>
                  <a:lnTo>
                    <a:pt x="3239" y="1262"/>
                  </a:lnTo>
                  <a:lnTo>
                    <a:pt x="3573" y="1262"/>
                  </a:lnTo>
                  <a:cubicBezTo>
                    <a:pt x="3918" y="1262"/>
                    <a:pt x="4204" y="977"/>
                    <a:pt x="4204" y="631"/>
                  </a:cubicBezTo>
                  <a:cubicBezTo>
                    <a:pt x="4204" y="286"/>
                    <a:pt x="3918" y="0"/>
                    <a:pt x="3573" y="0"/>
                  </a:cubicBezTo>
                  <a:lnTo>
                    <a:pt x="3537" y="0"/>
                  </a:lnTo>
                  <a:cubicBezTo>
                    <a:pt x="3192" y="0"/>
                    <a:pt x="2906" y="286"/>
                    <a:pt x="2906" y="631"/>
                  </a:cubicBezTo>
                  <a:lnTo>
                    <a:pt x="2906" y="929"/>
                  </a:lnTo>
                  <a:lnTo>
                    <a:pt x="2322" y="929"/>
                  </a:lnTo>
                  <a:lnTo>
                    <a:pt x="2322" y="631"/>
                  </a:lnTo>
                  <a:cubicBezTo>
                    <a:pt x="2322" y="286"/>
                    <a:pt x="2049" y="0"/>
                    <a:pt x="17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60"/>
            <p:cNvSpPr/>
            <p:nvPr/>
          </p:nvSpPr>
          <p:spPr>
            <a:xfrm>
              <a:off x="1820345" y="3409706"/>
              <a:ext cx="177631" cy="144236"/>
            </a:xfrm>
            <a:custGeom>
              <a:rect b="b" l="l" r="r" t="t"/>
              <a:pathLst>
                <a:path extrusionOk="0" h="4535" w="5585">
                  <a:moveTo>
                    <a:pt x="2818" y="1"/>
                  </a:moveTo>
                  <a:cubicBezTo>
                    <a:pt x="1382" y="1"/>
                    <a:pt x="0" y="1113"/>
                    <a:pt x="0" y="2782"/>
                  </a:cubicBezTo>
                  <a:cubicBezTo>
                    <a:pt x="0" y="2937"/>
                    <a:pt x="24" y="3080"/>
                    <a:pt x="36" y="3223"/>
                  </a:cubicBezTo>
                  <a:cubicBezTo>
                    <a:pt x="47" y="3299"/>
                    <a:pt x="107" y="3355"/>
                    <a:pt x="190" y="3355"/>
                  </a:cubicBezTo>
                  <a:cubicBezTo>
                    <a:pt x="198" y="3355"/>
                    <a:pt x="206" y="3355"/>
                    <a:pt x="214" y="3354"/>
                  </a:cubicBezTo>
                  <a:cubicBezTo>
                    <a:pt x="298" y="3342"/>
                    <a:pt x="357" y="3259"/>
                    <a:pt x="345" y="3175"/>
                  </a:cubicBezTo>
                  <a:cubicBezTo>
                    <a:pt x="333" y="3044"/>
                    <a:pt x="310" y="2925"/>
                    <a:pt x="310" y="2782"/>
                  </a:cubicBezTo>
                  <a:cubicBezTo>
                    <a:pt x="310" y="1416"/>
                    <a:pt x="1429" y="318"/>
                    <a:pt x="2779" y="318"/>
                  </a:cubicBezTo>
                  <a:cubicBezTo>
                    <a:pt x="2793" y="318"/>
                    <a:pt x="2807" y="318"/>
                    <a:pt x="2822" y="318"/>
                  </a:cubicBezTo>
                  <a:cubicBezTo>
                    <a:pt x="4143" y="330"/>
                    <a:pt x="5227" y="1437"/>
                    <a:pt x="5239" y="2759"/>
                  </a:cubicBezTo>
                  <a:lnTo>
                    <a:pt x="5239" y="2782"/>
                  </a:lnTo>
                  <a:cubicBezTo>
                    <a:pt x="5239" y="3318"/>
                    <a:pt x="5060" y="3842"/>
                    <a:pt x="4751" y="4271"/>
                  </a:cubicBezTo>
                  <a:cubicBezTo>
                    <a:pt x="4691" y="4354"/>
                    <a:pt x="4703" y="4437"/>
                    <a:pt x="4775" y="4497"/>
                  </a:cubicBezTo>
                  <a:cubicBezTo>
                    <a:pt x="4809" y="4522"/>
                    <a:pt x="4844" y="4534"/>
                    <a:pt x="4877" y="4534"/>
                  </a:cubicBezTo>
                  <a:cubicBezTo>
                    <a:pt x="4923" y="4534"/>
                    <a:pt x="4966" y="4510"/>
                    <a:pt x="5001" y="4461"/>
                  </a:cubicBezTo>
                  <a:cubicBezTo>
                    <a:pt x="5370" y="3973"/>
                    <a:pt x="5572" y="3390"/>
                    <a:pt x="5572" y="2782"/>
                  </a:cubicBezTo>
                  <a:cubicBezTo>
                    <a:pt x="5584" y="2782"/>
                    <a:pt x="5584" y="2771"/>
                    <a:pt x="5584" y="2759"/>
                  </a:cubicBezTo>
                  <a:cubicBezTo>
                    <a:pt x="5572" y="2032"/>
                    <a:pt x="5286" y="1342"/>
                    <a:pt x="4763" y="818"/>
                  </a:cubicBezTo>
                  <a:cubicBezTo>
                    <a:pt x="4198" y="253"/>
                    <a:pt x="3502" y="1"/>
                    <a:pt x="28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60"/>
            <p:cNvSpPr/>
            <p:nvPr/>
          </p:nvSpPr>
          <p:spPr>
            <a:xfrm>
              <a:off x="1904406" y="3361108"/>
              <a:ext cx="10241" cy="32982"/>
            </a:xfrm>
            <a:custGeom>
              <a:rect b="b" l="l" r="r" t="t"/>
              <a:pathLst>
                <a:path extrusionOk="0" h="1037" w="322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70"/>
                  </a:lnTo>
                  <a:cubicBezTo>
                    <a:pt x="0" y="965"/>
                    <a:pt x="72" y="1036"/>
                    <a:pt x="155" y="1036"/>
                  </a:cubicBezTo>
                  <a:cubicBezTo>
                    <a:pt x="250" y="1036"/>
                    <a:pt x="322" y="965"/>
                    <a:pt x="322" y="870"/>
                  </a:cubicBezTo>
                  <a:lnTo>
                    <a:pt x="322" y="167"/>
                  </a:lnTo>
                  <a:cubicBezTo>
                    <a:pt x="310" y="60"/>
                    <a:pt x="250" y="0"/>
                    <a:pt x="1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60"/>
            <p:cNvSpPr/>
            <p:nvPr/>
          </p:nvSpPr>
          <p:spPr>
            <a:xfrm>
              <a:off x="1836248" y="3378219"/>
              <a:ext cx="23504" cy="29865"/>
            </a:xfrm>
            <a:custGeom>
              <a:rect b="b" l="l" r="r" t="t"/>
              <a:pathLst>
                <a:path extrusionOk="0" h="939" w="739">
                  <a:moveTo>
                    <a:pt x="181" y="0"/>
                  </a:moveTo>
                  <a:cubicBezTo>
                    <a:pt x="154" y="0"/>
                    <a:pt x="125" y="7"/>
                    <a:pt x="95" y="22"/>
                  </a:cubicBezTo>
                  <a:cubicBezTo>
                    <a:pt x="24" y="70"/>
                    <a:pt x="0" y="165"/>
                    <a:pt x="36" y="248"/>
                  </a:cubicBezTo>
                  <a:lnTo>
                    <a:pt x="393" y="855"/>
                  </a:lnTo>
                  <a:cubicBezTo>
                    <a:pt x="429" y="903"/>
                    <a:pt x="488" y="939"/>
                    <a:pt x="536" y="939"/>
                  </a:cubicBezTo>
                  <a:cubicBezTo>
                    <a:pt x="667" y="939"/>
                    <a:pt x="738" y="796"/>
                    <a:pt x="679" y="701"/>
                  </a:cubicBezTo>
                  <a:lnTo>
                    <a:pt x="322" y="82"/>
                  </a:lnTo>
                  <a:cubicBezTo>
                    <a:pt x="289" y="33"/>
                    <a:pt x="239" y="0"/>
                    <a:pt x="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60"/>
            <p:cNvSpPr/>
            <p:nvPr/>
          </p:nvSpPr>
          <p:spPr>
            <a:xfrm>
              <a:off x="1787014" y="3427072"/>
              <a:ext cx="31073" cy="21691"/>
            </a:xfrm>
            <a:custGeom>
              <a:rect b="b" l="l" r="r" t="t"/>
              <a:pathLst>
                <a:path extrusionOk="0" h="682" w="977">
                  <a:moveTo>
                    <a:pt x="187" y="0"/>
                  </a:moveTo>
                  <a:cubicBezTo>
                    <a:pt x="129" y="0"/>
                    <a:pt x="69" y="32"/>
                    <a:pt x="36" y="81"/>
                  </a:cubicBezTo>
                  <a:cubicBezTo>
                    <a:pt x="0" y="153"/>
                    <a:pt x="24" y="260"/>
                    <a:pt x="96" y="308"/>
                  </a:cubicBezTo>
                  <a:lnTo>
                    <a:pt x="715" y="665"/>
                  </a:lnTo>
                  <a:cubicBezTo>
                    <a:pt x="737" y="676"/>
                    <a:pt x="762" y="681"/>
                    <a:pt x="788" y="681"/>
                  </a:cubicBezTo>
                  <a:cubicBezTo>
                    <a:pt x="846" y="681"/>
                    <a:pt x="904" y="655"/>
                    <a:pt x="929" y="605"/>
                  </a:cubicBezTo>
                  <a:cubicBezTo>
                    <a:pt x="977" y="510"/>
                    <a:pt x="953" y="427"/>
                    <a:pt x="870" y="379"/>
                  </a:cubicBezTo>
                  <a:lnTo>
                    <a:pt x="262" y="22"/>
                  </a:lnTo>
                  <a:cubicBezTo>
                    <a:pt x="240" y="7"/>
                    <a:pt x="214" y="0"/>
                    <a:pt x="1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60"/>
            <p:cNvSpPr/>
            <p:nvPr/>
          </p:nvSpPr>
          <p:spPr>
            <a:xfrm>
              <a:off x="1768821" y="3494021"/>
              <a:ext cx="33363" cy="10623"/>
            </a:xfrm>
            <a:custGeom>
              <a:rect b="b" l="l" r="r" t="t"/>
              <a:pathLst>
                <a:path extrusionOk="0" h="334" w="1049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882" y="334"/>
                  </a:lnTo>
                  <a:cubicBezTo>
                    <a:pt x="965" y="334"/>
                    <a:pt x="1049" y="251"/>
                    <a:pt x="1049" y="167"/>
                  </a:cubicBezTo>
                  <a:cubicBezTo>
                    <a:pt x="1049" y="72"/>
                    <a:pt x="965" y="1"/>
                    <a:pt x="8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60"/>
            <p:cNvSpPr/>
            <p:nvPr/>
          </p:nvSpPr>
          <p:spPr>
            <a:xfrm>
              <a:off x="2014610" y="3495930"/>
              <a:ext cx="32950" cy="10623"/>
            </a:xfrm>
            <a:custGeom>
              <a:rect b="b" l="l" r="r" t="t"/>
              <a:pathLst>
                <a:path extrusionOk="0" h="334" w="1036">
                  <a:moveTo>
                    <a:pt x="167" y="0"/>
                  </a:moveTo>
                  <a:cubicBezTo>
                    <a:pt x="71" y="0"/>
                    <a:pt x="0" y="71"/>
                    <a:pt x="0" y="167"/>
                  </a:cubicBezTo>
                  <a:cubicBezTo>
                    <a:pt x="0" y="250"/>
                    <a:pt x="71" y="333"/>
                    <a:pt x="167" y="333"/>
                  </a:cubicBezTo>
                  <a:lnTo>
                    <a:pt x="881" y="333"/>
                  </a:lnTo>
                  <a:cubicBezTo>
                    <a:pt x="964" y="333"/>
                    <a:pt x="1036" y="250"/>
                    <a:pt x="1036" y="167"/>
                  </a:cubicBezTo>
                  <a:cubicBezTo>
                    <a:pt x="1024" y="71"/>
                    <a:pt x="953" y="0"/>
                    <a:pt x="8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60"/>
            <p:cNvSpPr/>
            <p:nvPr/>
          </p:nvSpPr>
          <p:spPr>
            <a:xfrm>
              <a:off x="1999439" y="3428948"/>
              <a:ext cx="31105" cy="21882"/>
            </a:xfrm>
            <a:custGeom>
              <a:rect b="b" l="l" r="r" t="t"/>
              <a:pathLst>
                <a:path extrusionOk="0" h="688" w="978">
                  <a:moveTo>
                    <a:pt x="795" y="1"/>
                  </a:moveTo>
                  <a:cubicBezTo>
                    <a:pt x="769" y="1"/>
                    <a:pt x="741" y="8"/>
                    <a:pt x="715" y="22"/>
                  </a:cubicBezTo>
                  <a:lnTo>
                    <a:pt x="108" y="380"/>
                  </a:lnTo>
                  <a:cubicBezTo>
                    <a:pt x="25" y="427"/>
                    <a:pt x="1" y="511"/>
                    <a:pt x="48" y="606"/>
                  </a:cubicBezTo>
                  <a:cubicBezTo>
                    <a:pt x="73" y="655"/>
                    <a:pt x="125" y="687"/>
                    <a:pt x="183" y="687"/>
                  </a:cubicBezTo>
                  <a:cubicBezTo>
                    <a:pt x="209" y="687"/>
                    <a:pt x="237" y="680"/>
                    <a:pt x="263" y="665"/>
                  </a:cubicBezTo>
                  <a:lnTo>
                    <a:pt x="882" y="308"/>
                  </a:lnTo>
                  <a:cubicBezTo>
                    <a:pt x="953" y="249"/>
                    <a:pt x="977" y="153"/>
                    <a:pt x="941" y="82"/>
                  </a:cubicBezTo>
                  <a:cubicBezTo>
                    <a:pt x="909" y="33"/>
                    <a:pt x="854" y="1"/>
                    <a:pt x="7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60"/>
            <p:cNvSpPr/>
            <p:nvPr/>
          </p:nvSpPr>
          <p:spPr>
            <a:xfrm>
              <a:off x="1958156" y="3379269"/>
              <a:ext cx="23917" cy="29579"/>
            </a:xfrm>
            <a:custGeom>
              <a:rect b="b" l="l" r="r" t="t"/>
              <a:pathLst>
                <a:path extrusionOk="0" h="930" w="752">
                  <a:moveTo>
                    <a:pt x="562" y="0"/>
                  </a:moveTo>
                  <a:cubicBezTo>
                    <a:pt x="506" y="0"/>
                    <a:pt x="449" y="30"/>
                    <a:pt x="418" y="84"/>
                  </a:cubicBezTo>
                  <a:lnTo>
                    <a:pt x="61" y="691"/>
                  </a:lnTo>
                  <a:cubicBezTo>
                    <a:pt x="1" y="799"/>
                    <a:pt x="72" y="930"/>
                    <a:pt x="191" y="930"/>
                  </a:cubicBezTo>
                  <a:cubicBezTo>
                    <a:pt x="251" y="930"/>
                    <a:pt x="299" y="894"/>
                    <a:pt x="334" y="858"/>
                  </a:cubicBezTo>
                  <a:lnTo>
                    <a:pt x="692" y="239"/>
                  </a:lnTo>
                  <a:cubicBezTo>
                    <a:pt x="751" y="168"/>
                    <a:pt x="715" y="72"/>
                    <a:pt x="644" y="25"/>
                  </a:cubicBezTo>
                  <a:cubicBezTo>
                    <a:pt x="619" y="8"/>
                    <a:pt x="591" y="0"/>
                    <a:pt x="5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9" name="Google Shape;529;p60"/>
          <p:cNvGrpSpPr/>
          <p:nvPr/>
        </p:nvGrpSpPr>
        <p:grpSpPr>
          <a:xfrm>
            <a:off x="1796163" y="1391591"/>
            <a:ext cx="354363" cy="354745"/>
            <a:chOff x="3235438" y="1970604"/>
            <a:chExt cx="354363" cy="354745"/>
          </a:xfrm>
        </p:grpSpPr>
        <p:sp>
          <p:nvSpPr>
            <p:cNvPr id="530" name="Google Shape;530;p60"/>
            <p:cNvSpPr/>
            <p:nvPr/>
          </p:nvSpPr>
          <p:spPr>
            <a:xfrm>
              <a:off x="3235438" y="2125712"/>
              <a:ext cx="132667" cy="199288"/>
            </a:xfrm>
            <a:custGeom>
              <a:rect b="b" l="l" r="r" t="t"/>
              <a:pathLst>
                <a:path extrusionOk="0" h="6261" w="4168">
                  <a:moveTo>
                    <a:pt x="2102" y="325"/>
                  </a:moveTo>
                  <a:cubicBezTo>
                    <a:pt x="2147" y="325"/>
                    <a:pt x="2191" y="331"/>
                    <a:pt x="2239" y="343"/>
                  </a:cubicBezTo>
                  <a:cubicBezTo>
                    <a:pt x="2953" y="402"/>
                    <a:pt x="3501" y="1021"/>
                    <a:pt x="3501" y="1748"/>
                  </a:cubicBezTo>
                  <a:cubicBezTo>
                    <a:pt x="3501" y="2438"/>
                    <a:pt x="3668" y="3081"/>
                    <a:pt x="3811" y="3414"/>
                  </a:cubicBezTo>
                  <a:lnTo>
                    <a:pt x="3811" y="3438"/>
                  </a:lnTo>
                  <a:cubicBezTo>
                    <a:pt x="3632" y="3534"/>
                    <a:pt x="3310" y="3736"/>
                    <a:pt x="2775" y="3831"/>
                  </a:cubicBezTo>
                  <a:lnTo>
                    <a:pt x="2775" y="3795"/>
                  </a:lnTo>
                  <a:lnTo>
                    <a:pt x="2775" y="3462"/>
                  </a:lnTo>
                  <a:cubicBezTo>
                    <a:pt x="2977" y="3343"/>
                    <a:pt x="3156" y="3164"/>
                    <a:pt x="3299" y="2938"/>
                  </a:cubicBezTo>
                  <a:cubicBezTo>
                    <a:pt x="3513" y="2545"/>
                    <a:pt x="3441" y="2021"/>
                    <a:pt x="3096" y="1712"/>
                  </a:cubicBezTo>
                  <a:cubicBezTo>
                    <a:pt x="2858" y="1486"/>
                    <a:pt x="2429" y="1236"/>
                    <a:pt x="1751" y="1236"/>
                  </a:cubicBezTo>
                  <a:cubicBezTo>
                    <a:pt x="1703" y="1236"/>
                    <a:pt x="1656" y="1248"/>
                    <a:pt x="1632" y="1271"/>
                  </a:cubicBezTo>
                  <a:lnTo>
                    <a:pt x="1286" y="1617"/>
                  </a:lnTo>
                  <a:cubicBezTo>
                    <a:pt x="1227" y="1676"/>
                    <a:pt x="1227" y="1783"/>
                    <a:pt x="1286" y="1843"/>
                  </a:cubicBezTo>
                  <a:cubicBezTo>
                    <a:pt x="1316" y="1873"/>
                    <a:pt x="1358" y="1887"/>
                    <a:pt x="1400" y="1887"/>
                  </a:cubicBezTo>
                  <a:cubicBezTo>
                    <a:pt x="1441" y="1887"/>
                    <a:pt x="1483" y="1873"/>
                    <a:pt x="1513" y="1843"/>
                  </a:cubicBezTo>
                  <a:lnTo>
                    <a:pt x="1810" y="1545"/>
                  </a:lnTo>
                  <a:cubicBezTo>
                    <a:pt x="2239" y="1557"/>
                    <a:pt x="2596" y="1688"/>
                    <a:pt x="2882" y="1950"/>
                  </a:cubicBezTo>
                  <a:cubicBezTo>
                    <a:pt x="3120" y="2152"/>
                    <a:pt x="3156" y="2510"/>
                    <a:pt x="3013" y="2783"/>
                  </a:cubicBezTo>
                  <a:cubicBezTo>
                    <a:pt x="2822" y="3105"/>
                    <a:pt x="2477" y="3319"/>
                    <a:pt x="2084" y="3319"/>
                  </a:cubicBezTo>
                  <a:cubicBezTo>
                    <a:pt x="1513" y="3319"/>
                    <a:pt x="1036" y="2843"/>
                    <a:pt x="1036" y="2260"/>
                  </a:cubicBezTo>
                  <a:cubicBezTo>
                    <a:pt x="1036" y="2164"/>
                    <a:pt x="953" y="2093"/>
                    <a:pt x="870" y="2093"/>
                  </a:cubicBezTo>
                  <a:cubicBezTo>
                    <a:pt x="774" y="2093"/>
                    <a:pt x="703" y="2164"/>
                    <a:pt x="703" y="2260"/>
                  </a:cubicBezTo>
                  <a:cubicBezTo>
                    <a:pt x="703" y="2760"/>
                    <a:pt x="989" y="3224"/>
                    <a:pt x="1405" y="3462"/>
                  </a:cubicBezTo>
                  <a:lnTo>
                    <a:pt x="1405" y="3795"/>
                  </a:lnTo>
                  <a:lnTo>
                    <a:pt x="1405" y="3831"/>
                  </a:lnTo>
                  <a:cubicBezTo>
                    <a:pt x="858" y="3712"/>
                    <a:pt x="524" y="3534"/>
                    <a:pt x="393" y="3438"/>
                  </a:cubicBezTo>
                  <a:cubicBezTo>
                    <a:pt x="393" y="3438"/>
                    <a:pt x="382" y="3438"/>
                    <a:pt x="393" y="3414"/>
                  </a:cubicBezTo>
                  <a:cubicBezTo>
                    <a:pt x="524" y="3081"/>
                    <a:pt x="691" y="2438"/>
                    <a:pt x="703" y="1748"/>
                  </a:cubicBezTo>
                  <a:cubicBezTo>
                    <a:pt x="703" y="1021"/>
                    <a:pt x="1275" y="402"/>
                    <a:pt x="1965" y="343"/>
                  </a:cubicBezTo>
                  <a:cubicBezTo>
                    <a:pt x="2013" y="331"/>
                    <a:pt x="2057" y="325"/>
                    <a:pt x="2102" y="325"/>
                  </a:cubicBezTo>
                  <a:close/>
                  <a:moveTo>
                    <a:pt x="2429" y="3581"/>
                  </a:moveTo>
                  <a:lnTo>
                    <a:pt x="2429" y="3772"/>
                  </a:lnTo>
                  <a:cubicBezTo>
                    <a:pt x="2429" y="3974"/>
                    <a:pt x="2537" y="4153"/>
                    <a:pt x="2715" y="4236"/>
                  </a:cubicBezTo>
                  <a:lnTo>
                    <a:pt x="2822" y="4296"/>
                  </a:lnTo>
                  <a:cubicBezTo>
                    <a:pt x="2668" y="4546"/>
                    <a:pt x="2382" y="4712"/>
                    <a:pt x="2072" y="4712"/>
                  </a:cubicBezTo>
                  <a:cubicBezTo>
                    <a:pt x="1775" y="4712"/>
                    <a:pt x="1489" y="4546"/>
                    <a:pt x="1334" y="4296"/>
                  </a:cubicBezTo>
                  <a:lnTo>
                    <a:pt x="1429" y="4236"/>
                  </a:lnTo>
                  <a:cubicBezTo>
                    <a:pt x="1608" y="4153"/>
                    <a:pt x="1715" y="3974"/>
                    <a:pt x="1715" y="3772"/>
                  </a:cubicBezTo>
                  <a:lnTo>
                    <a:pt x="1715" y="3581"/>
                  </a:lnTo>
                  <a:cubicBezTo>
                    <a:pt x="1834" y="3617"/>
                    <a:pt x="1953" y="3629"/>
                    <a:pt x="2072" y="3629"/>
                  </a:cubicBezTo>
                  <a:cubicBezTo>
                    <a:pt x="2191" y="3629"/>
                    <a:pt x="2310" y="3617"/>
                    <a:pt x="2429" y="3581"/>
                  </a:cubicBezTo>
                  <a:close/>
                  <a:moveTo>
                    <a:pt x="2072" y="0"/>
                  </a:moveTo>
                  <a:cubicBezTo>
                    <a:pt x="2016" y="0"/>
                    <a:pt x="1959" y="3"/>
                    <a:pt x="1906" y="9"/>
                  </a:cubicBezTo>
                  <a:cubicBezTo>
                    <a:pt x="1036" y="81"/>
                    <a:pt x="346" y="855"/>
                    <a:pt x="346" y="1748"/>
                  </a:cubicBezTo>
                  <a:cubicBezTo>
                    <a:pt x="346" y="2391"/>
                    <a:pt x="203" y="2986"/>
                    <a:pt x="60" y="3295"/>
                  </a:cubicBezTo>
                  <a:cubicBezTo>
                    <a:pt x="1" y="3450"/>
                    <a:pt x="48" y="3617"/>
                    <a:pt x="179" y="3700"/>
                  </a:cubicBezTo>
                  <a:cubicBezTo>
                    <a:pt x="322" y="3795"/>
                    <a:pt x="584" y="3950"/>
                    <a:pt x="1036" y="4093"/>
                  </a:cubicBezTo>
                  <a:lnTo>
                    <a:pt x="382" y="4415"/>
                  </a:lnTo>
                  <a:cubicBezTo>
                    <a:pt x="143" y="4534"/>
                    <a:pt x="1" y="4772"/>
                    <a:pt x="1" y="5022"/>
                  </a:cubicBezTo>
                  <a:lnTo>
                    <a:pt x="1" y="6093"/>
                  </a:lnTo>
                  <a:cubicBezTo>
                    <a:pt x="1" y="6189"/>
                    <a:pt x="84" y="6260"/>
                    <a:pt x="167" y="6260"/>
                  </a:cubicBezTo>
                  <a:cubicBezTo>
                    <a:pt x="262" y="6260"/>
                    <a:pt x="334" y="6189"/>
                    <a:pt x="334" y="6093"/>
                  </a:cubicBezTo>
                  <a:lnTo>
                    <a:pt x="334" y="5022"/>
                  </a:lnTo>
                  <a:cubicBezTo>
                    <a:pt x="334" y="4891"/>
                    <a:pt x="405" y="4772"/>
                    <a:pt x="524" y="4700"/>
                  </a:cubicBezTo>
                  <a:lnTo>
                    <a:pt x="1048" y="4450"/>
                  </a:lnTo>
                  <a:cubicBezTo>
                    <a:pt x="1275" y="4807"/>
                    <a:pt x="1656" y="5046"/>
                    <a:pt x="2084" y="5046"/>
                  </a:cubicBezTo>
                  <a:cubicBezTo>
                    <a:pt x="2525" y="5046"/>
                    <a:pt x="2906" y="4819"/>
                    <a:pt x="3132" y="4450"/>
                  </a:cubicBezTo>
                  <a:lnTo>
                    <a:pt x="3656" y="4700"/>
                  </a:lnTo>
                  <a:cubicBezTo>
                    <a:pt x="3775" y="4760"/>
                    <a:pt x="3846" y="4879"/>
                    <a:pt x="3846" y="5022"/>
                  </a:cubicBezTo>
                  <a:lnTo>
                    <a:pt x="3846" y="6093"/>
                  </a:lnTo>
                  <a:cubicBezTo>
                    <a:pt x="3846" y="6189"/>
                    <a:pt x="3918" y="6260"/>
                    <a:pt x="4013" y="6260"/>
                  </a:cubicBezTo>
                  <a:cubicBezTo>
                    <a:pt x="4096" y="6260"/>
                    <a:pt x="4168" y="6189"/>
                    <a:pt x="4168" y="6093"/>
                  </a:cubicBezTo>
                  <a:lnTo>
                    <a:pt x="4168" y="5022"/>
                  </a:lnTo>
                  <a:cubicBezTo>
                    <a:pt x="4156" y="4772"/>
                    <a:pt x="4013" y="4534"/>
                    <a:pt x="3775" y="4415"/>
                  </a:cubicBezTo>
                  <a:lnTo>
                    <a:pt x="3120" y="4093"/>
                  </a:lnTo>
                  <a:cubicBezTo>
                    <a:pt x="3549" y="3974"/>
                    <a:pt x="3834" y="3807"/>
                    <a:pt x="3965" y="3700"/>
                  </a:cubicBezTo>
                  <a:cubicBezTo>
                    <a:pt x="4096" y="3617"/>
                    <a:pt x="4144" y="3450"/>
                    <a:pt x="4084" y="3295"/>
                  </a:cubicBezTo>
                  <a:cubicBezTo>
                    <a:pt x="3953" y="2986"/>
                    <a:pt x="3799" y="2391"/>
                    <a:pt x="3799" y="1748"/>
                  </a:cubicBezTo>
                  <a:cubicBezTo>
                    <a:pt x="3799" y="855"/>
                    <a:pt x="3096" y="81"/>
                    <a:pt x="2239" y="9"/>
                  </a:cubicBezTo>
                  <a:cubicBezTo>
                    <a:pt x="2185" y="3"/>
                    <a:pt x="2129" y="0"/>
                    <a:pt x="2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60"/>
            <p:cNvSpPr/>
            <p:nvPr/>
          </p:nvSpPr>
          <p:spPr>
            <a:xfrm>
              <a:off x="3257433" y="2292373"/>
              <a:ext cx="10249" cy="32626"/>
            </a:xfrm>
            <a:custGeom>
              <a:rect b="b" l="l" r="r" t="t"/>
              <a:pathLst>
                <a:path extrusionOk="0" h="1025" w="322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57"/>
                  </a:lnTo>
                  <a:cubicBezTo>
                    <a:pt x="0" y="953"/>
                    <a:pt x="72" y="1024"/>
                    <a:pt x="167" y="1024"/>
                  </a:cubicBezTo>
                  <a:cubicBezTo>
                    <a:pt x="250" y="1024"/>
                    <a:pt x="322" y="953"/>
                    <a:pt x="322" y="857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60"/>
            <p:cNvSpPr/>
            <p:nvPr/>
          </p:nvSpPr>
          <p:spPr>
            <a:xfrm>
              <a:off x="3335098" y="2292373"/>
              <a:ext cx="10281" cy="32626"/>
            </a:xfrm>
            <a:custGeom>
              <a:rect b="b" l="l" r="r" t="t"/>
              <a:pathLst>
                <a:path extrusionOk="0" h="1025" w="323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857"/>
                  </a:lnTo>
                  <a:cubicBezTo>
                    <a:pt x="1" y="953"/>
                    <a:pt x="72" y="1024"/>
                    <a:pt x="168" y="1024"/>
                  </a:cubicBezTo>
                  <a:cubicBezTo>
                    <a:pt x="251" y="1024"/>
                    <a:pt x="322" y="953"/>
                    <a:pt x="322" y="857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60"/>
            <p:cNvSpPr/>
            <p:nvPr/>
          </p:nvSpPr>
          <p:spPr>
            <a:xfrm>
              <a:off x="3490110" y="2163685"/>
              <a:ext cx="55734" cy="18430"/>
            </a:xfrm>
            <a:custGeom>
              <a:rect b="b" l="l" r="r" t="t"/>
              <a:pathLst>
                <a:path extrusionOk="0" h="579" w="1751">
                  <a:moveTo>
                    <a:pt x="649" y="0"/>
                  </a:moveTo>
                  <a:cubicBezTo>
                    <a:pt x="492" y="0"/>
                    <a:pt x="319" y="16"/>
                    <a:pt x="132" y="55"/>
                  </a:cubicBezTo>
                  <a:cubicBezTo>
                    <a:pt x="60" y="66"/>
                    <a:pt x="1" y="138"/>
                    <a:pt x="1" y="221"/>
                  </a:cubicBezTo>
                  <a:lnTo>
                    <a:pt x="1" y="400"/>
                  </a:lnTo>
                  <a:cubicBezTo>
                    <a:pt x="1" y="483"/>
                    <a:pt x="72" y="555"/>
                    <a:pt x="155" y="555"/>
                  </a:cubicBezTo>
                  <a:cubicBezTo>
                    <a:pt x="251" y="555"/>
                    <a:pt x="322" y="483"/>
                    <a:pt x="322" y="400"/>
                  </a:cubicBezTo>
                  <a:lnTo>
                    <a:pt x="322" y="364"/>
                  </a:lnTo>
                  <a:cubicBezTo>
                    <a:pt x="434" y="349"/>
                    <a:pt x="539" y="342"/>
                    <a:pt x="636" y="342"/>
                  </a:cubicBezTo>
                  <a:cubicBezTo>
                    <a:pt x="841" y="342"/>
                    <a:pt x="1011" y="371"/>
                    <a:pt x="1132" y="412"/>
                  </a:cubicBezTo>
                  <a:cubicBezTo>
                    <a:pt x="1334" y="471"/>
                    <a:pt x="1453" y="543"/>
                    <a:pt x="1465" y="543"/>
                  </a:cubicBezTo>
                  <a:cubicBezTo>
                    <a:pt x="1501" y="555"/>
                    <a:pt x="1525" y="578"/>
                    <a:pt x="1560" y="578"/>
                  </a:cubicBezTo>
                  <a:cubicBezTo>
                    <a:pt x="1620" y="578"/>
                    <a:pt x="1667" y="543"/>
                    <a:pt x="1691" y="495"/>
                  </a:cubicBezTo>
                  <a:cubicBezTo>
                    <a:pt x="1751" y="400"/>
                    <a:pt x="1727" y="293"/>
                    <a:pt x="1644" y="245"/>
                  </a:cubicBezTo>
                  <a:cubicBezTo>
                    <a:pt x="1625" y="236"/>
                    <a:pt x="1259" y="0"/>
                    <a:pt x="6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60"/>
            <p:cNvSpPr/>
            <p:nvPr/>
          </p:nvSpPr>
          <p:spPr>
            <a:xfrm>
              <a:off x="3445771" y="2131664"/>
              <a:ext cx="144031" cy="192953"/>
            </a:xfrm>
            <a:custGeom>
              <a:rect b="b" l="l" r="r" t="t"/>
              <a:pathLst>
                <a:path extrusionOk="0" h="6062" w="4525">
                  <a:moveTo>
                    <a:pt x="3489" y="310"/>
                  </a:moveTo>
                  <a:lnTo>
                    <a:pt x="3489" y="1120"/>
                  </a:lnTo>
                  <a:cubicBezTo>
                    <a:pt x="3489" y="1251"/>
                    <a:pt x="3453" y="1382"/>
                    <a:pt x="3394" y="1525"/>
                  </a:cubicBezTo>
                  <a:lnTo>
                    <a:pt x="3334" y="1656"/>
                  </a:lnTo>
                  <a:cubicBezTo>
                    <a:pt x="3322" y="1680"/>
                    <a:pt x="3322" y="1703"/>
                    <a:pt x="3322" y="1727"/>
                  </a:cubicBezTo>
                  <a:lnTo>
                    <a:pt x="3322" y="2073"/>
                  </a:lnTo>
                  <a:cubicBezTo>
                    <a:pt x="3322" y="2370"/>
                    <a:pt x="3203" y="2632"/>
                    <a:pt x="3001" y="2835"/>
                  </a:cubicBezTo>
                  <a:cubicBezTo>
                    <a:pt x="2796" y="3016"/>
                    <a:pt x="2549" y="3133"/>
                    <a:pt x="2268" y="3133"/>
                  </a:cubicBezTo>
                  <a:cubicBezTo>
                    <a:pt x="2254" y="3133"/>
                    <a:pt x="2241" y="3133"/>
                    <a:pt x="2227" y="3132"/>
                  </a:cubicBezTo>
                  <a:cubicBezTo>
                    <a:pt x="1655" y="3108"/>
                    <a:pt x="1191" y="2608"/>
                    <a:pt x="1191" y="2025"/>
                  </a:cubicBezTo>
                  <a:lnTo>
                    <a:pt x="1191" y="1727"/>
                  </a:lnTo>
                  <a:cubicBezTo>
                    <a:pt x="1191" y="1703"/>
                    <a:pt x="1191" y="1680"/>
                    <a:pt x="1179" y="1656"/>
                  </a:cubicBezTo>
                  <a:lnTo>
                    <a:pt x="1120" y="1525"/>
                  </a:lnTo>
                  <a:cubicBezTo>
                    <a:pt x="1060" y="1406"/>
                    <a:pt x="1036" y="1263"/>
                    <a:pt x="1036" y="1120"/>
                  </a:cubicBezTo>
                  <a:cubicBezTo>
                    <a:pt x="1036" y="668"/>
                    <a:pt x="1394" y="310"/>
                    <a:pt x="1834" y="310"/>
                  </a:cubicBezTo>
                  <a:close/>
                  <a:moveTo>
                    <a:pt x="1727" y="3335"/>
                  </a:moveTo>
                  <a:cubicBezTo>
                    <a:pt x="1882" y="3406"/>
                    <a:pt x="2048" y="3442"/>
                    <a:pt x="2215" y="3454"/>
                  </a:cubicBezTo>
                  <a:lnTo>
                    <a:pt x="2263" y="3454"/>
                  </a:lnTo>
                  <a:cubicBezTo>
                    <a:pt x="2453" y="3454"/>
                    <a:pt x="2632" y="3430"/>
                    <a:pt x="2798" y="3347"/>
                  </a:cubicBezTo>
                  <a:lnTo>
                    <a:pt x="2798" y="3573"/>
                  </a:lnTo>
                  <a:cubicBezTo>
                    <a:pt x="2798" y="3620"/>
                    <a:pt x="2810" y="3680"/>
                    <a:pt x="2810" y="3728"/>
                  </a:cubicBezTo>
                  <a:lnTo>
                    <a:pt x="2263" y="4144"/>
                  </a:lnTo>
                  <a:lnTo>
                    <a:pt x="1715" y="3728"/>
                  </a:lnTo>
                  <a:cubicBezTo>
                    <a:pt x="1727" y="3680"/>
                    <a:pt x="1727" y="3632"/>
                    <a:pt x="1727" y="3573"/>
                  </a:cubicBezTo>
                  <a:lnTo>
                    <a:pt x="1727" y="3335"/>
                  </a:lnTo>
                  <a:close/>
                  <a:moveTo>
                    <a:pt x="1834" y="1"/>
                  </a:moveTo>
                  <a:cubicBezTo>
                    <a:pt x="1203" y="1"/>
                    <a:pt x="703" y="501"/>
                    <a:pt x="703" y="1132"/>
                  </a:cubicBezTo>
                  <a:cubicBezTo>
                    <a:pt x="703" y="1322"/>
                    <a:pt x="751" y="1501"/>
                    <a:pt x="834" y="1668"/>
                  </a:cubicBezTo>
                  <a:lnTo>
                    <a:pt x="882" y="1751"/>
                  </a:lnTo>
                  <a:lnTo>
                    <a:pt x="882" y="2013"/>
                  </a:lnTo>
                  <a:cubicBezTo>
                    <a:pt x="882" y="2454"/>
                    <a:pt x="1084" y="2858"/>
                    <a:pt x="1405" y="3120"/>
                  </a:cubicBezTo>
                  <a:lnTo>
                    <a:pt x="1405" y="3561"/>
                  </a:lnTo>
                  <a:cubicBezTo>
                    <a:pt x="1405" y="3632"/>
                    <a:pt x="1358" y="3704"/>
                    <a:pt x="1286" y="3739"/>
                  </a:cubicBezTo>
                  <a:lnTo>
                    <a:pt x="453" y="4049"/>
                  </a:lnTo>
                  <a:cubicBezTo>
                    <a:pt x="179" y="4156"/>
                    <a:pt x="1" y="4406"/>
                    <a:pt x="1" y="4692"/>
                  </a:cubicBezTo>
                  <a:lnTo>
                    <a:pt x="1" y="5894"/>
                  </a:lnTo>
                  <a:cubicBezTo>
                    <a:pt x="1" y="5990"/>
                    <a:pt x="72" y="6061"/>
                    <a:pt x="167" y="6061"/>
                  </a:cubicBezTo>
                  <a:cubicBezTo>
                    <a:pt x="251" y="6061"/>
                    <a:pt x="334" y="5990"/>
                    <a:pt x="334" y="5894"/>
                  </a:cubicBezTo>
                  <a:lnTo>
                    <a:pt x="334" y="4692"/>
                  </a:lnTo>
                  <a:cubicBezTo>
                    <a:pt x="334" y="4537"/>
                    <a:pt x="417" y="4406"/>
                    <a:pt x="572" y="4347"/>
                  </a:cubicBezTo>
                  <a:lnTo>
                    <a:pt x="1405" y="4037"/>
                  </a:lnTo>
                  <a:cubicBezTo>
                    <a:pt x="1441" y="4013"/>
                    <a:pt x="1489" y="3989"/>
                    <a:pt x="1525" y="3954"/>
                  </a:cubicBezTo>
                  <a:lnTo>
                    <a:pt x="2096" y="4394"/>
                  </a:lnTo>
                  <a:lnTo>
                    <a:pt x="2096" y="5883"/>
                  </a:lnTo>
                  <a:cubicBezTo>
                    <a:pt x="2096" y="5966"/>
                    <a:pt x="2179" y="6037"/>
                    <a:pt x="2263" y="6037"/>
                  </a:cubicBezTo>
                  <a:cubicBezTo>
                    <a:pt x="2358" y="6037"/>
                    <a:pt x="2429" y="5966"/>
                    <a:pt x="2429" y="5883"/>
                  </a:cubicBezTo>
                  <a:lnTo>
                    <a:pt x="2429" y="4394"/>
                  </a:lnTo>
                  <a:lnTo>
                    <a:pt x="3013" y="3954"/>
                  </a:lnTo>
                  <a:cubicBezTo>
                    <a:pt x="3049" y="3989"/>
                    <a:pt x="3084" y="4001"/>
                    <a:pt x="3132" y="4037"/>
                  </a:cubicBezTo>
                  <a:lnTo>
                    <a:pt x="3965" y="4347"/>
                  </a:lnTo>
                  <a:cubicBezTo>
                    <a:pt x="4096" y="4406"/>
                    <a:pt x="4203" y="4537"/>
                    <a:pt x="4203" y="4692"/>
                  </a:cubicBezTo>
                  <a:lnTo>
                    <a:pt x="4203" y="5894"/>
                  </a:lnTo>
                  <a:cubicBezTo>
                    <a:pt x="4203" y="5990"/>
                    <a:pt x="4275" y="6061"/>
                    <a:pt x="4358" y="6061"/>
                  </a:cubicBezTo>
                  <a:cubicBezTo>
                    <a:pt x="4453" y="6061"/>
                    <a:pt x="4525" y="5990"/>
                    <a:pt x="4525" y="5894"/>
                  </a:cubicBezTo>
                  <a:lnTo>
                    <a:pt x="4525" y="4692"/>
                  </a:lnTo>
                  <a:cubicBezTo>
                    <a:pt x="4513" y="4418"/>
                    <a:pt x="4334" y="4168"/>
                    <a:pt x="4072" y="4061"/>
                  </a:cubicBezTo>
                  <a:lnTo>
                    <a:pt x="3239" y="3751"/>
                  </a:lnTo>
                  <a:cubicBezTo>
                    <a:pt x="3156" y="3728"/>
                    <a:pt x="3120" y="3644"/>
                    <a:pt x="3120" y="3573"/>
                  </a:cubicBezTo>
                  <a:lnTo>
                    <a:pt x="3120" y="3156"/>
                  </a:lnTo>
                  <a:cubicBezTo>
                    <a:pt x="3144" y="3132"/>
                    <a:pt x="3191" y="3096"/>
                    <a:pt x="3215" y="3061"/>
                  </a:cubicBezTo>
                  <a:cubicBezTo>
                    <a:pt x="3489" y="2799"/>
                    <a:pt x="3632" y="2454"/>
                    <a:pt x="3632" y="2073"/>
                  </a:cubicBezTo>
                  <a:lnTo>
                    <a:pt x="3632" y="1751"/>
                  </a:lnTo>
                  <a:lnTo>
                    <a:pt x="3680" y="1668"/>
                  </a:lnTo>
                  <a:cubicBezTo>
                    <a:pt x="3775" y="1501"/>
                    <a:pt x="3811" y="1311"/>
                    <a:pt x="3811" y="1132"/>
                  </a:cubicBezTo>
                  <a:lnTo>
                    <a:pt x="3811" y="168"/>
                  </a:lnTo>
                  <a:cubicBezTo>
                    <a:pt x="3811" y="72"/>
                    <a:pt x="3739" y="1"/>
                    <a:pt x="3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60"/>
            <p:cNvSpPr/>
            <p:nvPr/>
          </p:nvSpPr>
          <p:spPr>
            <a:xfrm>
              <a:off x="3473813" y="2287058"/>
              <a:ext cx="10631" cy="38291"/>
            </a:xfrm>
            <a:custGeom>
              <a:rect b="b" l="l" r="r" t="t"/>
              <a:pathLst>
                <a:path extrusionOk="0" h="1203" w="334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1048"/>
                  </a:lnTo>
                  <a:cubicBezTo>
                    <a:pt x="1" y="1131"/>
                    <a:pt x="72" y="1203"/>
                    <a:pt x="167" y="1203"/>
                  </a:cubicBezTo>
                  <a:cubicBezTo>
                    <a:pt x="251" y="1203"/>
                    <a:pt x="334" y="1131"/>
                    <a:pt x="334" y="1048"/>
                  </a:cubicBezTo>
                  <a:lnTo>
                    <a:pt x="334" y="155"/>
                  </a:lnTo>
                  <a:cubicBezTo>
                    <a:pt x="334" y="60"/>
                    <a:pt x="251" y="0"/>
                    <a:pt x="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60"/>
            <p:cNvSpPr/>
            <p:nvPr/>
          </p:nvSpPr>
          <p:spPr>
            <a:xfrm>
              <a:off x="3551128" y="2287058"/>
              <a:ext cx="10249" cy="38291"/>
            </a:xfrm>
            <a:custGeom>
              <a:rect b="b" l="l" r="r" t="t"/>
              <a:pathLst>
                <a:path extrusionOk="0" h="1203" w="322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1048"/>
                  </a:lnTo>
                  <a:cubicBezTo>
                    <a:pt x="0" y="1131"/>
                    <a:pt x="72" y="1203"/>
                    <a:pt x="167" y="1203"/>
                  </a:cubicBezTo>
                  <a:cubicBezTo>
                    <a:pt x="250" y="1203"/>
                    <a:pt x="322" y="1131"/>
                    <a:pt x="322" y="1048"/>
                  </a:cubicBezTo>
                  <a:lnTo>
                    <a:pt x="322" y="155"/>
                  </a:lnTo>
                  <a:cubicBezTo>
                    <a:pt x="322" y="60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60"/>
            <p:cNvSpPr/>
            <p:nvPr/>
          </p:nvSpPr>
          <p:spPr>
            <a:xfrm>
              <a:off x="3290377" y="1970604"/>
              <a:ext cx="221378" cy="185346"/>
            </a:xfrm>
            <a:custGeom>
              <a:rect b="b" l="l" r="r" t="t"/>
              <a:pathLst>
                <a:path extrusionOk="0" h="5823" w="6955">
                  <a:moveTo>
                    <a:pt x="2406" y="4168"/>
                  </a:moveTo>
                  <a:lnTo>
                    <a:pt x="2311" y="4537"/>
                  </a:lnTo>
                  <a:lnTo>
                    <a:pt x="2085" y="4537"/>
                  </a:lnTo>
                  <a:cubicBezTo>
                    <a:pt x="1894" y="4537"/>
                    <a:pt x="1727" y="4382"/>
                    <a:pt x="1727" y="4180"/>
                  </a:cubicBezTo>
                  <a:lnTo>
                    <a:pt x="1727" y="4168"/>
                  </a:lnTo>
                  <a:close/>
                  <a:moveTo>
                    <a:pt x="5573" y="358"/>
                  </a:moveTo>
                  <a:cubicBezTo>
                    <a:pt x="5764" y="358"/>
                    <a:pt x="5930" y="525"/>
                    <a:pt x="5930" y="715"/>
                  </a:cubicBezTo>
                  <a:lnTo>
                    <a:pt x="5930" y="3501"/>
                  </a:lnTo>
                  <a:cubicBezTo>
                    <a:pt x="5930" y="3692"/>
                    <a:pt x="5764" y="3858"/>
                    <a:pt x="5573" y="3858"/>
                  </a:cubicBezTo>
                  <a:lnTo>
                    <a:pt x="4168" y="3858"/>
                  </a:lnTo>
                  <a:cubicBezTo>
                    <a:pt x="4144" y="3858"/>
                    <a:pt x="4097" y="3870"/>
                    <a:pt x="4085" y="3882"/>
                  </a:cubicBezTo>
                  <a:lnTo>
                    <a:pt x="2537" y="5001"/>
                  </a:lnTo>
                  <a:lnTo>
                    <a:pt x="2537" y="5001"/>
                  </a:lnTo>
                  <a:lnTo>
                    <a:pt x="2775" y="4049"/>
                  </a:lnTo>
                  <a:cubicBezTo>
                    <a:pt x="2787" y="4001"/>
                    <a:pt x="2775" y="3942"/>
                    <a:pt x="2739" y="3918"/>
                  </a:cubicBezTo>
                  <a:cubicBezTo>
                    <a:pt x="2716" y="3870"/>
                    <a:pt x="2668" y="3858"/>
                    <a:pt x="2608" y="3858"/>
                  </a:cubicBezTo>
                  <a:lnTo>
                    <a:pt x="692" y="3858"/>
                  </a:lnTo>
                  <a:cubicBezTo>
                    <a:pt x="501" y="3858"/>
                    <a:pt x="334" y="3692"/>
                    <a:pt x="334" y="3501"/>
                  </a:cubicBezTo>
                  <a:lnTo>
                    <a:pt x="334" y="715"/>
                  </a:lnTo>
                  <a:cubicBezTo>
                    <a:pt x="334" y="525"/>
                    <a:pt x="501" y="358"/>
                    <a:pt x="692" y="358"/>
                  </a:cubicBezTo>
                  <a:close/>
                  <a:moveTo>
                    <a:pt x="6287" y="1025"/>
                  </a:moveTo>
                  <a:cubicBezTo>
                    <a:pt x="6478" y="1025"/>
                    <a:pt x="6645" y="1191"/>
                    <a:pt x="6645" y="1382"/>
                  </a:cubicBezTo>
                  <a:lnTo>
                    <a:pt x="6645" y="4180"/>
                  </a:lnTo>
                  <a:lnTo>
                    <a:pt x="6633" y="4180"/>
                  </a:lnTo>
                  <a:cubicBezTo>
                    <a:pt x="6633" y="4382"/>
                    <a:pt x="6466" y="4537"/>
                    <a:pt x="6276" y="4537"/>
                  </a:cubicBezTo>
                  <a:lnTo>
                    <a:pt x="4871" y="4537"/>
                  </a:lnTo>
                  <a:cubicBezTo>
                    <a:pt x="4823" y="4537"/>
                    <a:pt x="4787" y="4561"/>
                    <a:pt x="4752" y="4597"/>
                  </a:cubicBezTo>
                  <a:cubicBezTo>
                    <a:pt x="4728" y="4632"/>
                    <a:pt x="4704" y="4692"/>
                    <a:pt x="4728" y="4727"/>
                  </a:cubicBezTo>
                  <a:lnTo>
                    <a:pt x="4847" y="5406"/>
                  </a:lnTo>
                  <a:lnTo>
                    <a:pt x="4847" y="5406"/>
                  </a:lnTo>
                  <a:lnTo>
                    <a:pt x="3656" y="4597"/>
                  </a:lnTo>
                  <a:lnTo>
                    <a:pt x="4251" y="4168"/>
                  </a:lnTo>
                  <a:lnTo>
                    <a:pt x="5585" y="4168"/>
                  </a:lnTo>
                  <a:cubicBezTo>
                    <a:pt x="5954" y="4168"/>
                    <a:pt x="6276" y="3858"/>
                    <a:pt x="6276" y="3489"/>
                  </a:cubicBezTo>
                  <a:lnTo>
                    <a:pt x="6276" y="1025"/>
                  </a:lnTo>
                  <a:close/>
                  <a:moveTo>
                    <a:pt x="692" y="1"/>
                  </a:moveTo>
                  <a:cubicBezTo>
                    <a:pt x="322" y="1"/>
                    <a:pt x="1" y="310"/>
                    <a:pt x="1" y="691"/>
                  </a:cubicBezTo>
                  <a:lnTo>
                    <a:pt x="1" y="3465"/>
                  </a:lnTo>
                  <a:cubicBezTo>
                    <a:pt x="1" y="3846"/>
                    <a:pt x="322" y="4156"/>
                    <a:pt x="692" y="4156"/>
                  </a:cubicBezTo>
                  <a:lnTo>
                    <a:pt x="1406" y="4156"/>
                  </a:lnTo>
                  <a:lnTo>
                    <a:pt x="1406" y="4168"/>
                  </a:lnTo>
                  <a:cubicBezTo>
                    <a:pt x="1406" y="4537"/>
                    <a:pt x="1715" y="4858"/>
                    <a:pt x="2085" y="4858"/>
                  </a:cubicBezTo>
                  <a:lnTo>
                    <a:pt x="2227" y="4858"/>
                  </a:lnTo>
                  <a:lnTo>
                    <a:pt x="2168" y="5120"/>
                  </a:lnTo>
                  <a:cubicBezTo>
                    <a:pt x="2132" y="5228"/>
                    <a:pt x="2180" y="5335"/>
                    <a:pt x="2263" y="5394"/>
                  </a:cubicBezTo>
                  <a:cubicBezTo>
                    <a:pt x="2311" y="5418"/>
                    <a:pt x="2358" y="5430"/>
                    <a:pt x="2406" y="5430"/>
                  </a:cubicBezTo>
                  <a:cubicBezTo>
                    <a:pt x="2442" y="5430"/>
                    <a:pt x="2501" y="5418"/>
                    <a:pt x="2549" y="5394"/>
                  </a:cubicBezTo>
                  <a:lnTo>
                    <a:pt x="3263" y="4870"/>
                  </a:lnTo>
                  <a:lnTo>
                    <a:pt x="3430" y="4870"/>
                  </a:lnTo>
                  <a:lnTo>
                    <a:pt x="4787" y="5775"/>
                  </a:lnTo>
                  <a:cubicBezTo>
                    <a:pt x="4823" y="5811"/>
                    <a:pt x="4871" y="5823"/>
                    <a:pt x="4918" y="5823"/>
                  </a:cubicBezTo>
                  <a:cubicBezTo>
                    <a:pt x="4954" y="5823"/>
                    <a:pt x="5002" y="5811"/>
                    <a:pt x="5049" y="5775"/>
                  </a:cubicBezTo>
                  <a:cubicBezTo>
                    <a:pt x="5144" y="5716"/>
                    <a:pt x="5180" y="5632"/>
                    <a:pt x="5156" y="5525"/>
                  </a:cubicBezTo>
                  <a:lnTo>
                    <a:pt x="5049" y="4870"/>
                  </a:lnTo>
                  <a:lnTo>
                    <a:pt x="6252" y="4870"/>
                  </a:lnTo>
                  <a:cubicBezTo>
                    <a:pt x="6633" y="4870"/>
                    <a:pt x="6942" y="4561"/>
                    <a:pt x="6942" y="4180"/>
                  </a:cubicBezTo>
                  <a:lnTo>
                    <a:pt x="6942" y="1406"/>
                  </a:lnTo>
                  <a:cubicBezTo>
                    <a:pt x="6954" y="1013"/>
                    <a:pt x="6645" y="703"/>
                    <a:pt x="6276" y="703"/>
                  </a:cubicBezTo>
                  <a:cubicBezTo>
                    <a:pt x="6252" y="310"/>
                    <a:pt x="5954" y="1"/>
                    <a:pt x="55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60"/>
            <p:cNvSpPr/>
            <p:nvPr/>
          </p:nvSpPr>
          <p:spPr>
            <a:xfrm>
              <a:off x="3329432" y="2004344"/>
              <a:ext cx="26928" cy="10249"/>
            </a:xfrm>
            <a:custGeom>
              <a:rect b="b" l="l" r="r" t="t"/>
              <a:pathLst>
                <a:path extrusionOk="0" h="322" w="846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679" y="322"/>
                  </a:lnTo>
                  <a:cubicBezTo>
                    <a:pt x="774" y="322"/>
                    <a:pt x="846" y="250"/>
                    <a:pt x="846" y="167"/>
                  </a:cubicBezTo>
                  <a:cubicBezTo>
                    <a:pt x="846" y="72"/>
                    <a:pt x="774" y="0"/>
                    <a:pt x="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60"/>
            <p:cNvSpPr/>
            <p:nvPr/>
          </p:nvSpPr>
          <p:spPr>
            <a:xfrm>
              <a:off x="3368074" y="2004344"/>
              <a:ext cx="82663" cy="10249"/>
            </a:xfrm>
            <a:custGeom>
              <a:rect b="b" l="l" r="r" t="t"/>
              <a:pathLst>
                <a:path extrusionOk="0" h="322" w="2597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2430" y="322"/>
                  </a:lnTo>
                  <a:cubicBezTo>
                    <a:pt x="2525" y="322"/>
                    <a:pt x="2596" y="250"/>
                    <a:pt x="2596" y="167"/>
                  </a:cubicBezTo>
                  <a:cubicBezTo>
                    <a:pt x="2596" y="72"/>
                    <a:pt x="2525" y="0"/>
                    <a:pt x="2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60"/>
            <p:cNvSpPr/>
            <p:nvPr/>
          </p:nvSpPr>
          <p:spPr>
            <a:xfrm>
              <a:off x="3329432" y="2031622"/>
              <a:ext cx="121304" cy="10631"/>
            </a:xfrm>
            <a:custGeom>
              <a:rect b="b" l="l" r="r" t="t"/>
              <a:pathLst>
                <a:path extrusionOk="0" h="334" w="3811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3644" y="334"/>
                  </a:lnTo>
                  <a:cubicBezTo>
                    <a:pt x="3739" y="334"/>
                    <a:pt x="3810" y="263"/>
                    <a:pt x="3810" y="167"/>
                  </a:cubicBezTo>
                  <a:cubicBezTo>
                    <a:pt x="3810" y="84"/>
                    <a:pt x="3739" y="1"/>
                    <a:pt x="3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60"/>
            <p:cNvSpPr/>
            <p:nvPr/>
          </p:nvSpPr>
          <p:spPr>
            <a:xfrm>
              <a:off x="3329432" y="2059664"/>
              <a:ext cx="82249" cy="10663"/>
            </a:xfrm>
            <a:custGeom>
              <a:rect b="b" l="l" r="r" t="t"/>
              <a:pathLst>
                <a:path extrusionOk="0" h="335" w="2584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2429" y="334"/>
                  </a:lnTo>
                  <a:cubicBezTo>
                    <a:pt x="2513" y="334"/>
                    <a:pt x="2584" y="251"/>
                    <a:pt x="2584" y="167"/>
                  </a:cubicBezTo>
                  <a:cubicBezTo>
                    <a:pt x="2584" y="72"/>
                    <a:pt x="2513" y="1"/>
                    <a:pt x="2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60"/>
            <p:cNvSpPr/>
            <p:nvPr/>
          </p:nvSpPr>
          <p:spPr>
            <a:xfrm>
              <a:off x="3423777" y="2059664"/>
              <a:ext cx="26960" cy="10663"/>
            </a:xfrm>
            <a:custGeom>
              <a:rect b="b" l="l" r="r" t="t"/>
              <a:pathLst>
                <a:path extrusionOk="0" h="335" w="847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680" y="334"/>
                  </a:lnTo>
                  <a:cubicBezTo>
                    <a:pt x="775" y="334"/>
                    <a:pt x="846" y="251"/>
                    <a:pt x="846" y="167"/>
                  </a:cubicBezTo>
                  <a:cubicBezTo>
                    <a:pt x="846" y="72"/>
                    <a:pt x="775" y="1"/>
                    <a:pt x="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3" name="Google Shape;543;p60"/>
          <p:cNvSpPr/>
          <p:nvPr/>
        </p:nvSpPr>
        <p:spPr>
          <a:xfrm>
            <a:off x="4381507" y="1374937"/>
            <a:ext cx="365632" cy="363561"/>
          </a:xfrm>
          <a:custGeom>
            <a:rect b="b" l="l" r="r" t="t"/>
            <a:pathLst>
              <a:path extrusionOk="0" h="11413" w="11478">
                <a:moveTo>
                  <a:pt x="1401" y="515"/>
                </a:moveTo>
                <a:cubicBezTo>
                  <a:pt x="1616" y="515"/>
                  <a:pt x="1834" y="595"/>
                  <a:pt x="2000" y="756"/>
                </a:cubicBezTo>
                <a:lnTo>
                  <a:pt x="2548" y="1304"/>
                </a:lnTo>
                <a:lnTo>
                  <a:pt x="1358" y="2494"/>
                </a:lnTo>
                <a:lnTo>
                  <a:pt x="810" y="1947"/>
                </a:lnTo>
                <a:cubicBezTo>
                  <a:pt x="476" y="1625"/>
                  <a:pt x="476" y="1078"/>
                  <a:pt x="810" y="756"/>
                </a:cubicBezTo>
                <a:cubicBezTo>
                  <a:pt x="971" y="595"/>
                  <a:pt x="1185" y="515"/>
                  <a:pt x="1401" y="515"/>
                </a:cubicBezTo>
                <a:close/>
                <a:moveTo>
                  <a:pt x="2798" y="1566"/>
                </a:moveTo>
                <a:lnTo>
                  <a:pt x="3251" y="2006"/>
                </a:lnTo>
                <a:lnTo>
                  <a:pt x="2655" y="2602"/>
                </a:lnTo>
                <a:lnTo>
                  <a:pt x="2060" y="3197"/>
                </a:lnTo>
                <a:lnTo>
                  <a:pt x="1608" y="2756"/>
                </a:lnTo>
                <a:lnTo>
                  <a:pt x="2798" y="1566"/>
                </a:lnTo>
                <a:close/>
                <a:moveTo>
                  <a:pt x="10132" y="9031"/>
                </a:moveTo>
                <a:lnTo>
                  <a:pt x="10811" y="10757"/>
                </a:lnTo>
                <a:lnTo>
                  <a:pt x="9085" y="10091"/>
                </a:lnTo>
                <a:lnTo>
                  <a:pt x="10132" y="9031"/>
                </a:lnTo>
                <a:close/>
                <a:moveTo>
                  <a:pt x="4036" y="5685"/>
                </a:moveTo>
                <a:lnTo>
                  <a:pt x="5763" y="7412"/>
                </a:lnTo>
                <a:lnTo>
                  <a:pt x="5418" y="7757"/>
                </a:lnTo>
                <a:lnTo>
                  <a:pt x="5001" y="7340"/>
                </a:lnTo>
                <a:cubicBezTo>
                  <a:pt x="4965" y="7299"/>
                  <a:pt x="4920" y="7278"/>
                  <a:pt x="4876" y="7278"/>
                </a:cubicBezTo>
                <a:cubicBezTo>
                  <a:pt x="4831" y="7278"/>
                  <a:pt x="4787" y="7299"/>
                  <a:pt x="4751" y="7340"/>
                </a:cubicBezTo>
                <a:cubicBezTo>
                  <a:pt x="4679" y="7412"/>
                  <a:pt x="4679" y="7519"/>
                  <a:pt x="4751" y="7590"/>
                </a:cubicBezTo>
                <a:lnTo>
                  <a:pt x="5168" y="8007"/>
                </a:lnTo>
                <a:lnTo>
                  <a:pt x="4763" y="8412"/>
                </a:lnTo>
                <a:lnTo>
                  <a:pt x="3822" y="7471"/>
                </a:lnTo>
                <a:cubicBezTo>
                  <a:pt x="3786" y="7436"/>
                  <a:pt x="3742" y="7418"/>
                  <a:pt x="3697" y="7418"/>
                </a:cubicBezTo>
                <a:cubicBezTo>
                  <a:pt x="3652" y="7418"/>
                  <a:pt x="3608" y="7436"/>
                  <a:pt x="3572" y="7471"/>
                </a:cubicBezTo>
                <a:cubicBezTo>
                  <a:pt x="3501" y="7543"/>
                  <a:pt x="3501" y="7650"/>
                  <a:pt x="3572" y="7721"/>
                </a:cubicBezTo>
                <a:lnTo>
                  <a:pt x="4513" y="8662"/>
                </a:lnTo>
                <a:lnTo>
                  <a:pt x="4108" y="9067"/>
                </a:lnTo>
                <a:lnTo>
                  <a:pt x="3691" y="8638"/>
                </a:lnTo>
                <a:cubicBezTo>
                  <a:pt x="3655" y="8602"/>
                  <a:pt x="3611" y="8584"/>
                  <a:pt x="3566" y="8584"/>
                </a:cubicBezTo>
                <a:cubicBezTo>
                  <a:pt x="3521" y="8584"/>
                  <a:pt x="3477" y="8602"/>
                  <a:pt x="3441" y="8638"/>
                </a:cubicBezTo>
                <a:cubicBezTo>
                  <a:pt x="3358" y="8721"/>
                  <a:pt x="3358" y="8817"/>
                  <a:pt x="3441" y="8900"/>
                </a:cubicBezTo>
                <a:lnTo>
                  <a:pt x="3858" y="9317"/>
                </a:lnTo>
                <a:lnTo>
                  <a:pt x="3453" y="9710"/>
                </a:lnTo>
                <a:lnTo>
                  <a:pt x="3036" y="9293"/>
                </a:lnTo>
                <a:cubicBezTo>
                  <a:pt x="3001" y="9257"/>
                  <a:pt x="2956" y="9239"/>
                  <a:pt x="2911" y="9239"/>
                </a:cubicBezTo>
                <a:cubicBezTo>
                  <a:pt x="2867" y="9239"/>
                  <a:pt x="2822" y="9257"/>
                  <a:pt x="2786" y="9293"/>
                </a:cubicBezTo>
                <a:cubicBezTo>
                  <a:pt x="2703" y="9376"/>
                  <a:pt x="2703" y="9471"/>
                  <a:pt x="2786" y="9555"/>
                </a:cubicBezTo>
                <a:lnTo>
                  <a:pt x="3203" y="9972"/>
                </a:lnTo>
                <a:lnTo>
                  <a:pt x="2798" y="10364"/>
                </a:lnTo>
                <a:lnTo>
                  <a:pt x="1858" y="9436"/>
                </a:lnTo>
                <a:cubicBezTo>
                  <a:pt x="1822" y="9394"/>
                  <a:pt x="1777" y="9373"/>
                  <a:pt x="1733" y="9373"/>
                </a:cubicBezTo>
                <a:cubicBezTo>
                  <a:pt x="1688" y="9373"/>
                  <a:pt x="1643" y="9394"/>
                  <a:pt x="1608" y="9436"/>
                </a:cubicBezTo>
                <a:cubicBezTo>
                  <a:pt x="1536" y="9507"/>
                  <a:pt x="1536" y="9614"/>
                  <a:pt x="1608" y="9686"/>
                </a:cubicBezTo>
                <a:lnTo>
                  <a:pt x="2548" y="10626"/>
                </a:lnTo>
                <a:lnTo>
                  <a:pt x="2191" y="10984"/>
                </a:lnTo>
                <a:cubicBezTo>
                  <a:pt x="2155" y="11007"/>
                  <a:pt x="2096" y="11043"/>
                  <a:pt x="2048" y="11043"/>
                </a:cubicBezTo>
                <a:cubicBezTo>
                  <a:pt x="2012" y="11043"/>
                  <a:pt x="1953" y="11019"/>
                  <a:pt x="1917" y="10984"/>
                </a:cubicBezTo>
                <a:lnTo>
                  <a:pt x="465" y="9519"/>
                </a:lnTo>
                <a:cubicBezTo>
                  <a:pt x="381" y="9448"/>
                  <a:pt x="381" y="9329"/>
                  <a:pt x="465" y="9257"/>
                </a:cubicBezTo>
                <a:lnTo>
                  <a:pt x="4036" y="5685"/>
                </a:lnTo>
                <a:close/>
                <a:moveTo>
                  <a:pt x="9428" y="0"/>
                </a:moveTo>
                <a:cubicBezTo>
                  <a:pt x="9290" y="0"/>
                  <a:pt x="9150" y="54"/>
                  <a:pt x="9037" y="161"/>
                </a:cubicBezTo>
                <a:lnTo>
                  <a:pt x="6299" y="2899"/>
                </a:lnTo>
                <a:cubicBezTo>
                  <a:pt x="6227" y="2971"/>
                  <a:pt x="6227" y="3078"/>
                  <a:pt x="6299" y="3149"/>
                </a:cubicBezTo>
                <a:cubicBezTo>
                  <a:pt x="6334" y="3185"/>
                  <a:pt x="6379" y="3203"/>
                  <a:pt x="6424" y="3203"/>
                </a:cubicBezTo>
                <a:cubicBezTo>
                  <a:pt x="6468" y="3203"/>
                  <a:pt x="6513" y="3185"/>
                  <a:pt x="6549" y="3149"/>
                </a:cubicBezTo>
                <a:lnTo>
                  <a:pt x="9287" y="411"/>
                </a:lnTo>
                <a:cubicBezTo>
                  <a:pt x="9323" y="387"/>
                  <a:pt x="9382" y="351"/>
                  <a:pt x="9418" y="351"/>
                </a:cubicBezTo>
                <a:cubicBezTo>
                  <a:pt x="9466" y="351"/>
                  <a:pt x="9525" y="363"/>
                  <a:pt x="9561" y="411"/>
                </a:cubicBezTo>
                <a:lnTo>
                  <a:pt x="11013" y="1875"/>
                </a:lnTo>
                <a:cubicBezTo>
                  <a:pt x="11049" y="1899"/>
                  <a:pt x="11073" y="1959"/>
                  <a:pt x="11073" y="2006"/>
                </a:cubicBezTo>
                <a:cubicBezTo>
                  <a:pt x="11073" y="2054"/>
                  <a:pt x="11061" y="2113"/>
                  <a:pt x="11013" y="2137"/>
                </a:cubicBezTo>
                <a:lnTo>
                  <a:pt x="10656" y="2494"/>
                </a:lnTo>
                <a:lnTo>
                  <a:pt x="9716" y="1554"/>
                </a:lnTo>
                <a:cubicBezTo>
                  <a:pt x="9680" y="1518"/>
                  <a:pt x="9635" y="1500"/>
                  <a:pt x="9591" y="1500"/>
                </a:cubicBezTo>
                <a:cubicBezTo>
                  <a:pt x="9546" y="1500"/>
                  <a:pt x="9501" y="1518"/>
                  <a:pt x="9466" y="1554"/>
                </a:cubicBezTo>
                <a:cubicBezTo>
                  <a:pt x="9394" y="1637"/>
                  <a:pt x="9394" y="1732"/>
                  <a:pt x="9466" y="1816"/>
                </a:cubicBezTo>
                <a:lnTo>
                  <a:pt x="10406" y="2744"/>
                </a:lnTo>
                <a:lnTo>
                  <a:pt x="10001" y="3149"/>
                </a:lnTo>
                <a:lnTo>
                  <a:pt x="9585" y="2733"/>
                </a:lnTo>
                <a:cubicBezTo>
                  <a:pt x="9549" y="2697"/>
                  <a:pt x="9504" y="2679"/>
                  <a:pt x="9460" y="2679"/>
                </a:cubicBezTo>
                <a:cubicBezTo>
                  <a:pt x="9415" y="2679"/>
                  <a:pt x="9370" y="2697"/>
                  <a:pt x="9335" y="2733"/>
                </a:cubicBezTo>
                <a:cubicBezTo>
                  <a:pt x="9263" y="2804"/>
                  <a:pt x="9263" y="2911"/>
                  <a:pt x="9335" y="2983"/>
                </a:cubicBezTo>
                <a:lnTo>
                  <a:pt x="9751" y="3399"/>
                </a:lnTo>
                <a:lnTo>
                  <a:pt x="9347" y="3804"/>
                </a:lnTo>
                <a:lnTo>
                  <a:pt x="8930" y="3387"/>
                </a:lnTo>
                <a:cubicBezTo>
                  <a:pt x="8894" y="3352"/>
                  <a:pt x="8850" y="3334"/>
                  <a:pt x="8805" y="3334"/>
                </a:cubicBezTo>
                <a:cubicBezTo>
                  <a:pt x="8760" y="3334"/>
                  <a:pt x="8716" y="3352"/>
                  <a:pt x="8680" y="3387"/>
                </a:cubicBezTo>
                <a:cubicBezTo>
                  <a:pt x="8597" y="3459"/>
                  <a:pt x="8597" y="3566"/>
                  <a:pt x="8680" y="3637"/>
                </a:cubicBezTo>
                <a:lnTo>
                  <a:pt x="9097" y="4054"/>
                </a:lnTo>
                <a:lnTo>
                  <a:pt x="8692" y="4459"/>
                </a:lnTo>
                <a:lnTo>
                  <a:pt x="7751" y="3518"/>
                </a:lnTo>
                <a:cubicBezTo>
                  <a:pt x="7715" y="3483"/>
                  <a:pt x="7671" y="3465"/>
                  <a:pt x="7626" y="3465"/>
                </a:cubicBezTo>
                <a:cubicBezTo>
                  <a:pt x="7581" y="3465"/>
                  <a:pt x="7537" y="3483"/>
                  <a:pt x="7501" y="3518"/>
                </a:cubicBezTo>
                <a:cubicBezTo>
                  <a:pt x="7430" y="3602"/>
                  <a:pt x="7430" y="3697"/>
                  <a:pt x="7501" y="3780"/>
                </a:cubicBezTo>
                <a:lnTo>
                  <a:pt x="8442" y="4709"/>
                </a:lnTo>
                <a:lnTo>
                  <a:pt x="8037" y="5114"/>
                </a:lnTo>
                <a:lnTo>
                  <a:pt x="7620" y="4697"/>
                </a:lnTo>
                <a:cubicBezTo>
                  <a:pt x="7584" y="4661"/>
                  <a:pt x="7540" y="4644"/>
                  <a:pt x="7495" y="4644"/>
                </a:cubicBezTo>
                <a:cubicBezTo>
                  <a:pt x="7451" y="4644"/>
                  <a:pt x="7406" y="4661"/>
                  <a:pt x="7370" y="4697"/>
                </a:cubicBezTo>
                <a:cubicBezTo>
                  <a:pt x="7287" y="4769"/>
                  <a:pt x="7287" y="4876"/>
                  <a:pt x="7370" y="4947"/>
                </a:cubicBezTo>
                <a:lnTo>
                  <a:pt x="7787" y="5364"/>
                </a:lnTo>
                <a:lnTo>
                  <a:pt x="7442" y="5709"/>
                </a:lnTo>
                <a:lnTo>
                  <a:pt x="5715" y="3983"/>
                </a:lnTo>
                <a:lnTo>
                  <a:pt x="6037" y="3661"/>
                </a:lnTo>
                <a:cubicBezTo>
                  <a:pt x="6120" y="3578"/>
                  <a:pt x="6120" y="3483"/>
                  <a:pt x="6037" y="3399"/>
                </a:cubicBezTo>
                <a:cubicBezTo>
                  <a:pt x="6001" y="3364"/>
                  <a:pt x="5956" y="3346"/>
                  <a:pt x="5912" y="3346"/>
                </a:cubicBezTo>
                <a:cubicBezTo>
                  <a:pt x="5867" y="3346"/>
                  <a:pt x="5822" y="3364"/>
                  <a:pt x="5787" y="3399"/>
                </a:cubicBezTo>
                <a:lnTo>
                  <a:pt x="5465" y="3733"/>
                </a:lnTo>
                <a:lnTo>
                  <a:pt x="2239" y="506"/>
                </a:lnTo>
                <a:cubicBezTo>
                  <a:pt x="2012" y="280"/>
                  <a:pt x="1715" y="161"/>
                  <a:pt x="1381" y="161"/>
                </a:cubicBezTo>
                <a:cubicBezTo>
                  <a:pt x="1072" y="161"/>
                  <a:pt x="762" y="280"/>
                  <a:pt x="536" y="506"/>
                </a:cubicBezTo>
                <a:cubicBezTo>
                  <a:pt x="310" y="732"/>
                  <a:pt x="191" y="1030"/>
                  <a:pt x="191" y="1351"/>
                </a:cubicBezTo>
                <a:cubicBezTo>
                  <a:pt x="191" y="1661"/>
                  <a:pt x="310" y="1971"/>
                  <a:pt x="536" y="2197"/>
                </a:cubicBezTo>
                <a:lnTo>
                  <a:pt x="3774" y="5447"/>
                </a:lnTo>
                <a:lnTo>
                  <a:pt x="203" y="9019"/>
                </a:lnTo>
                <a:cubicBezTo>
                  <a:pt x="0" y="9221"/>
                  <a:pt x="0" y="9567"/>
                  <a:pt x="203" y="9793"/>
                </a:cubicBezTo>
                <a:lnTo>
                  <a:pt x="1667" y="11246"/>
                </a:lnTo>
                <a:cubicBezTo>
                  <a:pt x="1774" y="11353"/>
                  <a:pt x="1905" y="11412"/>
                  <a:pt x="2048" y="11412"/>
                </a:cubicBezTo>
                <a:cubicBezTo>
                  <a:pt x="2203" y="11412"/>
                  <a:pt x="2334" y="11353"/>
                  <a:pt x="2441" y="11246"/>
                </a:cubicBezTo>
                <a:lnTo>
                  <a:pt x="6013" y="7674"/>
                </a:lnTo>
                <a:lnTo>
                  <a:pt x="6263" y="7924"/>
                </a:lnTo>
                <a:cubicBezTo>
                  <a:pt x="6299" y="7965"/>
                  <a:pt x="6343" y="7986"/>
                  <a:pt x="6389" y="7986"/>
                </a:cubicBezTo>
                <a:cubicBezTo>
                  <a:pt x="6436" y="7986"/>
                  <a:pt x="6483" y="7965"/>
                  <a:pt x="6525" y="7924"/>
                </a:cubicBezTo>
                <a:cubicBezTo>
                  <a:pt x="6596" y="7852"/>
                  <a:pt x="6596" y="7745"/>
                  <a:pt x="6525" y="7674"/>
                </a:cubicBezTo>
                <a:lnTo>
                  <a:pt x="6168" y="7316"/>
                </a:lnTo>
                <a:cubicBezTo>
                  <a:pt x="6168" y="7305"/>
                  <a:pt x="6144" y="7305"/>
                  <a:pt x="6132" y="7293"/>
                </a:cubicBezTo>
                <a:lnTo>
                  <a:pt x="6096" y="7257"/>
                </a:lnTo>
                <a:lnTo>
                  <a:pt x="2310" y="3471"/>
                </a:lnTo>
                <a:lnTo>
                  <a:pt x="2786" y="2995"/>
                </a:lnTo>
                <a:lnTo>
                  <a:pt x="3084" y="3292"/>
                </a:lnTo>
                <a:cubicBezTo>
                  <a:pt x="3108" y="3316"/>
                  <a:pt x="3155" y="3328"/>
                  <a:pt x="3203" y="3328"/>
                </a:cubicBezTo>
                <a:cubicBezTo>
                  <a:pt x="3239" y="3328"/>
                  <a:pt x="3286" y="3316"/>
                  <a:pt x="3322" y="3292"/>
                </a:cubicBezTo>
                <a:cubicBezTo>
                  <a:pt x="3393" y="3209"/>
                  <a:pt x="3393" y="3114"/>
                  <a:pt x="3322" y="3030"/>
                </a:cubicBezTo>
                <a:lnTo>
                  <a:pt x="3024" y="2733"/>
                </a:lnTo>
                <a:lnTo>
                  <a:pt x="3501" y="2256"/>
                </a:lnTo>
                <a:lnTo>
                  <a:pt x="5358" y="4126"/>
                </a:lnTo>
                <a:lnTo>
                  <a:pt x="7311" y="6066"/>
                </a:lnTo>
                <a:lnTo>
                  <a:pt x="7323" y="6090"/>
                </a:lnTo>
                <a:lnTo>
                  <a:pt x="7334" y="6102"/>
                </a:lnTo>
                <a:lnTo>
                  <a:pt x="9942" y="8710"/>
                </a:lnTo>
                <a:lnTo>
                  <a:pt x="9466" y="9186"/>
                </a:lnTo>
                <a:lnTo>
                  <a:pt x="6846" y="6554"/>
                </a:lnTo>
                <a:lnTo>
                  <a:pt x="5810" y="5519"/>
                </a:lnTo>
                <a:lnTo>
                  <a:pt x="3965" y="3673"/>
                </a:lnTo>
                <a:cubicBezTo>
                  <a:pt x="3923" y="3637"/>
                  <a:pt x="3879" y="3620"/>
                  <a:pt x="3834" y="3620"/>
                </a:cubicBezTo>
                <a:cubicBezTo>
                  <a:pt x="3789" y="3620"/>
                  <a:pt x="3745" y="3637"/>
                  <a:pt x="3703" y="3673"/>
                </a:cubicBezTo>
                <a:cubicBezTo>
                  <a:pt x="3632" y="3745"/>
                  <a:pt x="3632" y="3852"/>
                  <a:pt x="3703" y="3923"/>
                </a:cubicBezTo>
                <a:lnTo>
                  <a:pt x="9239" y="9460"/>
                </a:lnTo>
                <a:lnTo>
                  <a:pt x="8763" y="9936"/>
                </a:lnTo>
                <a:lnTo>
                  <a:pt x="7096" y="8269"/>
                </a:lnTo>
                <a:cubicBezTo>
                  <a:pt x="7061" y="8233"/>
                  <a:pt x="7016" y="8215"/>
                  <a:pt x="6971" y="8215"/>
                </a:cubicBezTo>
                <a:cubicBezTo>
                  <a:pt x="6927" y="8215"/>
                  <a:pt x="6882" y="8233"/>
                  <a:pt x="6846" y="8269"/>
                </a:cubicBezTo>
                <a:cubicBezTo>
                  <a:pt x="6775" y="8340"/>
                  <a:pt x="6775" y="8448"/>
                  <a:pt x="6846" y="8519"/>
                </a:cubicBezTo>
                <a:lnTo>
                  <a:pt x="8632" y="10305"/>
                </a:lnTo>
                <a:cubicBezTo>
                  <a:pt x="8644" y="10329"/>
                  <a:pt x="8680" y="10341"/>
                  <a:pt x="8692" y="10353"/>
                </a:cubicBezTo>
                <a:lnTo>
                  <a:pt x="10799" y="11174"/>
                </a:lnTo>
                <a:cubicBezTo>
                  <a:pt x="10835" y="11186"/>
                  <a:pt x="10883" y="11186"/>
                  <a:pt x="10906" y="11186"/>
                </a:cubicBezTo>
                <a:cubicBezTo>
                  <a:pt x="10990" y="11186"/>
                  <a:pt x="11061" y="11162"/>
                  <a:pt x="11121" y="11103"/>
                </a:cubicBezTo>
                <a:cubicBezTo>
                  <a:pt x="11192" y="11019"/>
                  <a:pt x="11228" y="10900"/>
                  <a:pt x="11180" y="10805"/>
                </a:cubicBezTo>
                <a:lnTo>
                  <a:pt x="10359" y="8686"/>
                </a:lnTo>
                <a:cubicBezTo>
                  <a:pt x="10347" y="8662"/>
                  <a:pt x="10323" y="8638"/>
                  <a:pt x="10311" y="8626"/>
                </a:cubicBezTo>
                <a:lnTo>
                  <a:pt x="7692" y="6007"/>
                </a:lnTo>
                <a:lnTo>
                  <a:pt x="11264" y="2435"/>
                </a:lnTo>
                <a:cubicBezTo>
                  <a:pt x="11478" y="2185"/>
                  <a:pt x="11478" y="1840"/>
                  <a:pt x="11264" y="1625"/>
                </a:cubicBezTo>
                <a:lnTo>
                  <a:pt x="9811" y="161"/>
                </a:lnTo>
                <a:cubicBezTo>
                  <a:pt x="9704" y="54"/>
                  <a:pt x="9567" y="0"/>
                  <a:pt x="94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44" name="Google Shape;544;p60"/>
          <p:cNvCxnSpPr/>
          <p:nvPr/>
        </p:nvCxnSpPr>
        <p:spPr>
          <a:xfrm>
            <a:off x="285725" y="773175"/>
            <a:ext cx="0" cy="3852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University Introduction XL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5BF4D"/>
      </a:accent1>
      <a:accent2>
        <a:srgbClr val="F4E4B5"/>
      </a:accent2>
      <a:accent3>
        <a:srgbClr val="FAFCFE"/>
      </a:accent3>
      <a:accent4>
        <a:srgbClr val="073763"/>
      </a:accent4>
      <a:accent5>
        <a:srgbClr val="EFD67E"/>
      </a:accent5>
      <a:accent6>
        <a:srgbClr val="0E2A47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