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2" r:id="rId2"/>
    <p:sldId id="259" r:id="rId3"/>
    <p:sldId id="261" r:id="rId4"/>
    <p:sldId id="276" r:id="rId5"/>
    <p:sldId id="264" r:id="rId6"/>
    <p:sldId id="273" r:id="rId7"/>
    <p:sldId id="260" r:id="rId8"/>
    <p:sldId id="274" r:id="rId9"/>
    <p:sldId id="272" r:id="rId10"/>
    <p:sldId id="270" r:id="rId11"/>
    <p:sldId id="27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61" autoAdjust="0"/>
    <p:restoredTop sz="94660"/>
  </p:normalViewPr>
  <p:slideViewPr>
    <p:cSldViewPr snapToGrid="0">
      <p:cViewPr varScale="1">
        <p:scale>
          <a:sx n="108" d="100"/>
          <a:sy n="108" d="100"/>
        </p:scale>
        <p:origin x="6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1362DA-B794-45B9-9BEE-599A1FD4F7C7}" type="doc">
      <dgm:prSet loTypeId="urn:microsoft.com/office/officeart/2009/3/layout/PhasedProcess" loCatId="process" qsTypeId="urn:microsoft.com/office/officeart/2005/8/quickstyle/simple3" qsCatId="simple" csTypeId="urn:microsoft.com/office/officeart/2005/8/colors/accent0_3" csCatId="mainScheme" phldr="1"/>
      <dgm:spPr/>
      <dgm:t>
        <a:bodyPr/>
        <a:lstStyle/>
        <a:p>
          <a:endParaRPr lang="en-ZA"/>
        </a:p>
      </dgm:t>
    </dgm:pt>
    <dgm:pt modelId="{4821B3E8-9370-4D21-8198-65BA4339E415}">
      <dgm:prSet phldrT="[Text]" custT="1"/>
      <dgm:spPr/>
      <dgm:t>
        <a:bodyPr/>
        <a:lstStyle/>
        <a:p>
          <a:r>
            <a:rPr lang="en-ZA" sz="1800" b="1" dirty="0"/>
            <a:t>Car</a:t>
          </a:r>
        </a:p>
      </dgm:t>
    </dgm:pt>
    <dgm:pt modelId="{763F03D9-CB7E-435B-BA77-D1F8D4274E03}" type="parTrans" cxnId="{E14EC1FA-6481-41D2-AE31-0F9E15D74881}">
      <dgm:prSet/>
      <dgm:spPr/>
      <dgm:t>
        <a:bodyPr/>
        <a:lstStyle/>
        <a:p>
          <a:endParaRPr lang="en-ZA" sz="1400"/>
        </a:p>
      </dgm:t>
    </dgm:pt>
    <dgm:pt modelId="{9F2F4829-C8AF-40C8-B99D-D020B7AFAD49}" type="sibTrans" cxnId="{E14EC1FA-6481-41D2-AE31-0F9E15D74881}">
      <dgm:prSet/>
      <dgm:spPr/>
      <dgm:t>
        <a:bodyPr/>
        <a:lstStyle/>
        <a:p>
          <a:endParaRPr lang="en-ZA" sz="1400"/>
        </a:p>
      </dgm:t>
    </dgm:pt>
    <dgm:pt modelId="{A79BCC07-4436-42E3-80A6-732F0A17966E}">
      <dgm:prSet phldrT="[Text]" custT="1"/>
      <dgm:spPr>
        <a:solidFill>
          <a:schemeClr val="accent2">
            <a:lumMod val="20000"/>
            <a:lumOff val="80000"/>
          </a:schemeClr>
        </a:solidFill>
        <a:scene3d>
          <a:camera prst="orthographicFront"/>
          <a:lightRig rig="flat" dir="t"/>
        </a:scene3d>
        <a:sp3d prstMaterial="dkEdge"/>
      </dgm:spPr>
      <dgm:t>
        <a:bodyPr/>
        <a:lstStyle/>
        <a:p>
          <a:r>
            <a:rPr lang="en-ZA" sz="1400" dirty="0"/>
            <a:t>Ride Share</a:t>
          </a:r>
        </a:p>
      </dgm:t>
    </dgm:pt>
    <dgm:pt modelId="{087A1BFF-C84C-4587-A80D-8974ABC8EF5F}" type="sibTrans" cxnId="{6C3AEE11-2408-49AA-A775-6A3512F6F523}">
      <dgm:prSet/>
      <dgm:spPr/>
      <dgm:t>
        <a:bodyPr/>
        <a:lstStyle/>
        <a:p>
          <a:endParaRPr lang="en-ZA" sz="1400"/>
        </a:p>
      </dgm:t>
    </dgm:pt>
    <dgm:pt modelId="{C3A2DAB3-4DF7-44D0-8672-751A277F8AE2}" type="parTrans" cxnId="{6C3AEE11-2408-49AA-A775-6A3512F6F523}">
      <dgm:prSet/>
      <dgm:spPr/>
      <dgm:t>
        <a:bodyPr/>
        <a:lstStyle/>
        <a:p>
          <a:endParaRPr lang="en-ZA" sz="1400"/>
        </a:p>
      </dgm:t>
    </dgm:pt>
    <dgm:pt modelId="{8990175B-9D44-4607-8FBA-A007DD3BDCD2}">
      <dgm:prSet phldrT="[Text]" custT="1"/>
      <dgm:spPr>
        <a:solidFill>
          <a:schemeClr val="accent2">
            <a:lumMod val="20000"/>
            <a:lumOff val="80000"/>
          </a:schemeClr>
        </a:solidFill>
        <a:scene3d>
          <a:camera prst="orthographicFront"/>
          <a:lightRig rig="flat" dir="t"/>
        </a:scene3d>
        <a:sp3d prstMaterial="dkEdge"/>
      </dgm:spPr>
      <dgm:t>
        <a:bodyPr/>
        <a:lstStyle/>
        <a:p>
          <a:r>
            <a:rPr lang="en-ZA" sz="1400" dirty="0"/>
            <a:t>Taxi</a:t>
          </a:r>
        </a:p>
      </dgm:t>
    </dgm:pt>
    <dgm:pt modelId="{02F16045-3CB8-41FE-AF3D-FC471EDB1A43}" type="sibTrans" cxnId="{3B800981-BF06-4825-8D19-D45C3C790513}">
      <dgm:prSet/>
      <dgm:spPr/>
      <dgm:t>
        <a:bodyPr/>
        <a:lstStyle/>
        <a:p>
          <a:endParaRPr lang="en-ZA" sz="1400"/>
        </a:p>
      </dgm:t>
    </dgm:pt>
    <dgm:pt modelId="{1E28B33B-A87B-4A20-B998-C7F1781B7D5F}" type="parTrans" cxnId="{3B800981-BF06-4825-8D19-D45C3C790513}">
      <dgm:prSet/>
      <dgm:spPr/>
      <dgm:t>
        <a:bodyPr/>
        <a:lstStyle/>
        <a:p>
          <a:endParaRPr lang="en-ZA" sz="1400"/>
        </a:p>
      </dgm:t>
    </dgm:pt>
    <dgm:pt modelId="{819594FA-0AF7-4BCA-BF4E-B320063C2DB1}">
      <dgm:prSet phldrT="[Text]" custT="1"/>
      <dgm:spPr>
        <a:solidFill>
          <a:schemeClr val="accent2">
            <a:lumMod val="20000"/>
            <a:lumOff val="80000"/>
          </a:schemeClr>
        </a:solidFill>
        <a:scene3d>
          <a:camera prst="orthographicFront"/>
          <a:lightRig rig="flat" dir="t"/>
        </a:scene3d>
        <a:sp3d prstMaterial="dkEdge"/>
      </dgm:spPr>
      <dgm:t>
        <a:bodyPr/>
        <a:lstStyle/>
        <a:p>
          <a:r>
            <a:rPr lang="en-ZA" sz="1400" dirty="0"/>
            <a:t>Rental</a:t>
          </a:r>
        </a:p>
      </dgm:t>
    </dgm:pt>
    <dgm:pt modelId="{132C8A32-FFC0-4A33-B7C4-C6295D26E9C0}" type="sibTrans" cxnId="{4E926AF1-506D-474E-8D21-8714659EE5EF}">
      <dgm:prSet/>
      <dgm:spPr/>
      <dgm:t>
        <a:bodyPr/>
        <a:lstStyle/>
        <a:p>
          <a:endParaRPr lang="en-ZA" sz="1400"/>
        </a:p>
      </dgm:t>
    </dgm:pt>
    <dgm:pt modelId="{1E130B30-3A17-4D96-B9AD-9A806206E5CD}" type="parTrans" cxnId="{4E926AF1-506D-474E-8D21-8714659EE5EF}">
      <dgm:prSet/>
      <dgm:spPr/>
      <dgm:t>
        <a:bodyPr/>
        <a:lstStyle/>
        <a:p>
          <a:endParaRPr lang="en-ZA" sz="1400"/>
        </a:p>
      </dgm:t>
    </dgm:pt>
    <dgm:pt modelId="{EED48EC9-139E-4D1A-A023-E1766F475502}">
      <dgm:prSet phldrT="[Text]" custT="1"/>
      <dgm:spPr/>
      <dgm:t>
        <a:bodyPr/>
        <a:lstStyle/>
        <a:p>
          <a:r>
            <a:rPr lang="en-ZA" sz="1800" b="1" dirty="0"/>
            <a:t>Air</a:t>
          </a:r>
        </a:p>
      </dgm:t>
    </dgm:pt>
    <dgm:pt modelId="{E8A58E6C-D702-4CD5-A4A4-68BF06D65777}" type="sibTrans" cxnId="{508AA677-84BC-4D76-B730-28EA84E9EBCA}">
      <dgm:prSet/>
      <dgm:spPr/>
      <dgm:t>
        <a:bodyPr/>
        <a:lstStyle/>
        <a:p>
          <a:endParaRPr lang="en-ZA" sz="1400"/>
        </a:p>
      </dgm:t>
    </dgm:pt>
    <dgm:pt modelId="{D0F6851C-F0F8-491D-B94E-762CD794E96A}" type="parTrans" cxnId="{508AA677-84BC-4D76-B730-28EA84E9EBCA}">
      <dgm:prSet/>
      <dgm:spPr/>
      <dgm:t>
        <a:bodyPr/>
        <a:lstStyle/>
        <a:p>
          <a:endParaRPr lang="en-ZA" sz="1400"/>
        </a:p>
      </dgm:t>
    </dgm:pt>
    <dgm:pt modelId="{D51408AB-258D-4406-B40B-CC29CF313713}">
      <dgm:prSet phldrT="[Text]" custT="1"/>
      <dgm:spPr>
        <a:solidFill>
          <a:schemeClr val="accent1">
            <a:alpha val="50000"/>
          </a:schemeClr>
        </a:solidFill>
        <a:effectLst/>
        <a:scene3d>
          <a:camera prst="orthographicFront"/>
          <a:lightRig rig="flat" dir="t"/>
        </a:scene3d>
        <a:sp3d prstMaterial="dkEdge"/>
      </dgm:spPr>
      <dgm:t>
        <a:bodyPr/>
        <a:lstStyle/>
        <a:p>
          <a:r>
            <a:rPr lang="en-ZA" sz="1400" dirty="0"/>
            <a:t>Int.</a:t>
          </a:r>
        </a:p>
      </dgm:t>
    </dgm:pt>
    <dgm:pt modelId="{18195661-4D89-4F14-8701-171F7C521288}" type="sibTrans" cxnId="{1D3D3BC2-7F82-4C5A-8D6B-503206F18A71}">
      <dgm:prSet/>
      <dgm:spPr/>
      <dgm:t>
        <a:bodyPr/>
        <a:lstStyle/>
        <a:p>
          <a:endParaRPr lang="en-ZA" sz="1400"/>
        </a:p>
      </dgm:t>
    </dgm:pt>
    <dgm:pt modelId="{6CA7A0CF-B790-4872-B7B2-B1B9A8D28491}" type="parTrans" cxnId="{1D3D3BC2-7F82-4C5A-8D6B-503206F18A71}">
      <dgm:prSet/>
      <dgm:spPr/>
      <dgm:t>
        <a:bodyPr/>
        <a:lstStyle/>
        <a:p>
          <a:endParaRPr lang="en-ZA" sz="1400"/>
        </a:p>
      </dgm:t>
    </dgm:pt>
    <dgm:pt modelId="{B85C599F-6166-4440-BCFA-9954E84F1BAF}">
      <dgm:prSet phldrT="[Text]" custT="1"/>
      <dgm:spPr>
        <a:solidFill>
          <a:schemeClr val="accent1">
            <a:alpha val="50000"/>
          </a:schemeClr>
        </a:solidFill>
        <a:effectLst/>
        <a:scene3d>
          <a:camera prst="orthographicFront"/>
          <a:lightRig rig="flat" dir="t"/>
        </a:scene3d>
        <a:sp3d prstMaterial="dkEdge"/>
      </dgm:spPr>
      <dgm:t>
        <a:bodyPr/>
        <a:lstStyle/>
        <a:p>
          <a:r>
            <a:rPr lang="en-ZA" sz="1400" dirty="0"/>
            <a:t>Domestic</a:t>
          </a:r>
        </a:p>
      </dgm:t>
    </dgm:pt>
    <dgm:pt modelId="{62B06A73-353D-495C-8CB4-D7FEDF8F7DF5}" type="sibTrans" cxnId="{92557761-266F-4572-B7E2-B98C8F080698}">
      <dgm:prSet/>
      <dgm:spPr/>
      <dgm:t>
        <a:bodyPr/>
        <a:lstStyle/>
        <a:p>
          <a:endParaRPr lang="en-ZA" sz="1400"/>
        </a:p>
      </dgm:t>
    </dgm:pt>
    <dgm:pt modelId="{6452ABC8-EC92-4CB5-B305-5A7115AC0173}" type="parTrans" cxnId="{92557761-266F-4572-B7E2-B98C8F080698}">
      <dgm:prSet/>
      <dgm:spPr/>
      <dgm:t>
        <a:bodyPr/>
        <a:lstStyle/>
        <a:p>
          <a:endParaRPr lang="en-ZA" sz="1400"/>
        </a:p>
      </dgm:t>
    </dgm:pt>
    <dgm:pt modelId="{55D18788-16D9-46D2-837A-960D65CA32C9}">
      <dgm:prSet phldrT="[Text]" custT="1"/>
      <dgm:spPr/>
      <dgm:t>
        <a:bodyPr/>
        <a:lstStyle/>
        <a:p>
          <a:r>
            <a:rPr lang="en-ZA" sz="1800" b="1" dirty="0"/>
            <a:t>Rail</a:t>
          </a:r>
        </a:p>
      </dgm:t>
    </dgm:pt>
    <dgm:pt modelId="{8442729E-1D19-458D-98BD-1AB5B700F9E0}" type="sibTrans" cxnId="{E20EF0EF-E539-4948-B46C-9E9B5B3AA634}">
      <dgm:prSet/>
      <dgm:spPr/>
      <dgm:t>
        <a:bodyPr/>
        <a:lstStyle/>
        <a:p>
          <a:endParaRPr lang="en-ZA" sz="1400"/>
        </a:p>
      </dgm:t>
    </dgm:pt>
    <dgm:pt modelId="{D39B7213-81B5-4957-BC58-13232544EBDA}" type="parTrans" cxnId="{E20EF0EF-E539-4948-B46C-9E9B5B3AA634}">
      <dgm:prSet/>
      <dgm:spPr/>
      <dgm:t>
        <a:bodyPr/>
        <a:lstStyle/>
        <a:p>
          <a:endParaRPr lang="en-ZA" sz="1400"/>
        </a:p>
      </dgm:t>
    </dgm:pt>
    <dgm:pt modelId="{5F850C0C-66DA-4799-ACB6-9C952061092A}">
      <dgm:prSet phldrT="[Text]" custT="1"/>
      <dgm:spPr>
        <a:solidFill>
          <a:schemeClr val="accent4">
            <a:lumMod val="20000"/>
            <a:lumOff val="80000"/>
          </a:schemeClr>
        </a:solidFill>
        <a:scene3d>
          <a:camera prst="orthographicFront"/>
          <a:lightRig rig="flat" dir="t"/>
        </a:scene3d>
        <a:sp3d prstMaterial="dkEdge"/>
      </dgm:spPr>
      <dgm:t>
        <a:bodyPr/>
        <a:lstStyle/>
        <a:p>
          <a:r>
            <a:rPr lang="en-ZA" sz="1400" dirty="0">
              <a:solidFill>
                <a:schemeClr val="tx1"/>
              </a:solidFill>
            </a:rPr>
            <a:t>Railway </a:t>
          </a:r>
        </a:p>
      </dgm:t>
    </dgm:pt>
    <dgm:pt modelId="{58B73E70-F319-49CA-BE47-ADD9C686A37D}" type="sibTrans" cxnId="{45D09604-CFA8-4712-A57A-6D3291397897}">
      <dgm:prSet/>
      <dgm:spPr/>
      <dgm:t>
        <a:bodyPr/>
        <a:lstStyle/>
        <a:p>
          <a:endParaRPr lang="en-ZA" sz="1400"/>
        </a:p>
      </dgm:t>
    </dgm:pt>
    <dgm:pt modelId="{3CA76CAB-6D0D-46D9-A13C-6ECDE85AF2D6}" type="parTrans" cxnId="{45D09604-CFA8-4712-A57A-6D3291397897}">
      <dgm:prSet/>
      <dgm:spPr/>
      <dgm:t>
        <a:bodyPr/>
        <a:lstStyle/>
        <a:p>
          <a:endParaRPr lang="en-ZA" sz="1400"/>
        </a:p>
      </dgm:t>
    </dgm:pt>
    <dgm:pt modelId="{7F997771-75EA-4896-A86B-88DEFCAAF0DF}" type="pres">
      <dgm:prSet presAssocID="{6A1362DA-B794-45B9-9BEE-599A1FD4F7C7}" presName="Name0" presStyleCnt="0">
        <dgm:presLayoutVars>
          <dgm:chMax val="3"/>
          <dgm:chPref val="3"/>
          <dgm:bulletEnabled val="1"/>
          <dgm:dir/>
          <dgm:animLvl val="lvl"/>
        </dgm:presLayoutVars>
      </dgm:prSet>
      <dgm:spPr/>
    </dgm:pt>
    <dgm:pt modelId="{0659EFF8-8E37-48D0-8531-AA8591B030C2}" type="pres">
      <dgm:prSet presAssocID="{6A1362DA-B794-45B9-9BEE-599A1FD4F7C7}" presName="arc1" presStyleLbl="node1" presStyleIdx="0" presStyleCnt="4"/>
      <dgm:spPr>
        <a:solidFill>
          <a:schemeClr val="bg1">
            <a:lumMod val="85000"/>
          </a:schemeClr>
        </a:solidFill>
        <a:scene3d>
          <a:camera prst="orthographicFront"/>
          <a:lightRig rig="flat" dir="t"/>
        </a:scene3d>
        <a:sp3d prstMaterial="dkEdge"/>
      </dgm:spPr>
    </dgm:pt>
    <dgm:pt modelId="{6849B046-FFF3-4CD3-87C3-760114804747}" type="pres">
      <dgm:prSet presAssocID="{6A1362DA-B794-45B9-9BEE-599A1FD4F7C7}" presName="arc3" presStyleLbl="node1" presStyleIdx="1" presStyleCnt="4"/>
      <dgm:spPr>
        <a:xfrm rot="16200000">
          <a:off x="2705159" y="614694"/>
          <a:ext cx="2628200" cy="2628604"/>
        </a:xfrm>
        <a:prstGeom prst="blockArc">
          <a:avLst>
            <a:gd name="adj1" fmla="val 13500000"/>
            <a:gd name="adj2" fmla="val 18900000"/>
            <a:gd name="adj3" fmla="val 4960"/>
          </a:avLst>
        </a:prstGeom>
        <a:solidFill>
          <a:srgbClr val="FFFFFF">
            <a:lumMod val="85000"/>
          </a:srgbClr>
        </a:solidFill>
        <a:ln>
          <a:noFill/>
        </a:ln>
        <a:effectLst/>
        <a:scene3d>
          <a:camera prst="orthographicFront"/>
          <a:lightRig rig="flat" dir="t"/>
        </a:scene3d>
        <a:sp3d prstMaterial="dkEdge"/>
      </dgm:spPr>
    </dgm:pt>
    <dgm:pt modelId="{DC93D40F-6B01-43A2-B629-3007E6988A4F}" type="pres">
      <dgm:prSet presAssocID="{6A1362DA-B794-45B9-9BEE-599A1FD4F7C7}" presName="parentText2" presStyleLbl="revTx" presStyleIdx="0" presStyleCnt="3">
        <dgm:presLayoutVars>
          <dgm:chMax val="4"/>
          <dgm:chPref val="3"/>
          <dgm:bulletEnabled val="1"/>
        </dgm:presLayoutVars>
      </dgm:prSet>
      <dgm:spPr/>
    </dgm:pt>
    <dgm:pt modelId="{23056524-C614-4F7B-A945-D2D9D78E93A8}" type="pres">
      <dgm:prSet presAssocID="{6A1362DA-B794-45B9-9BEE-599A1FD4F7C7}" presName="arc2" presStyleLbl="node1" presStyleIdx="2" presStyleCnt="4"/>
      <dgm:spPr>
        <a:xfrm rot="5400000">
          <a:off x="2620852" y="614694"/>
          <a:ext cx="2628200" cy="2628604"/>
        </a:xfrm>
        <a:prstGeom prst="blockArc">
          <a:avLst>
            <a:gd name="adj1" fmla="val 13500000"/>
            <a:gd name="adj2" fmla="val 18900000"/>
            <a:gd name="adj3" fmla="val 4960"/>
          </a:avLst>
        </a:prstGeom>
        <a:solidFill>
          <a:srgbClr val="FFFFFF">
            <a:lumMod val="85000"/>
          </a:srgbClr>
        </a:solidFill>
        <a:ln>
          <a:noFill/>
        </a:ln>
        <a:effectLst/>
        <a:scene3d>
          <a:camera prst="orthographicFront"/>
          <a:lightRig rig="flat" dir="t"/>
        </a:scene3d>
        <a:sp3d prstMaterial="dkEdge"/>
      </dgm:spPr>
    </dgm:pt>
    <dgm:pt modelId="{03188925-9B58-4F84-B5B5-244FB2812A99}" type="pres">
      <dgm:prSet presAssocID="{6A1362DA-B794-45B9-9BEE-599A1FD4F7C7}" presName="arc4" presStyleLbl="node1" presStyleIdx="3" presStyleCnt="4"/>
      <dgm:spPr>
        <a:xfrm rot="16200000">
          <a:off x="5325014" y="614694"/>
          <a:ext cx="2628200" cy="2628604"/>
        </a:xfrm>
        <a:prstGeom prst="blockArc">
          <a:avLst>
            <a:gd name="adj1" fmla="val 13500000"/>
            <a:gd name="adj2" fmla="val 18900000"/>
            <a:gd name="adj3" fmla="val 4960"/>
          </a:avLst>
        </a:prstGeom>
        <a:solidFill>
          <a:srgbClr val="FFFFFF">
            <a:lumMod val="85000"/>
          </a:srgbClr>
        </a:solidFill>
        <a:ln>
          <a:noFill/>
        </a:ln>
        <a:effectLst/>
        <a:scene3d>
          <a:camera prst="orthographicFront"/>
          <a:lightRig rig="flat" dir="t"/>
        </a:scene3d>
        <a:sp3d prstMaterial="dkEdge"/>
      </dgm:spPr>
    </dgm:pt>
    <dgm:pt modelId="{C8228DC6-78D1-404B-8BAE-5596AA679220}" type="pres">
      <dgm:prSet presAssocID="{6A1362DA-B794-45B9-9BEE-599A1FD4F7C7}" presName="parentText3" presStyleLbl="revTx" presStyleIdx="1" presStyleCnt="3">
        <dgm:presLayoutVars>
          <dgm:chMax val="1"/>
          <dgm:chPref val="1"/>
          <dgm:bulletEnabled val="1"/>
        </dgm:presLayoutVars>
      </dgm:prSet>
      <dgm:spPr/>
    </dgm:pt>
    <dgm:pt modelId="{2F199568-9382-4F57-8637-EA89AB21FD2E}" type="pres">
      <dgm:prSet presAssocID="{6A1362DA-B794-45B9-9BEE-599A1FD4F7C7}" presName="middleComposite" presStyleCnt="0"/>
      <dgm:spPr/>
    </dgm:pt>
    <dgm:pt modelId="{1F528CDB-ABFE-433C-9B57-F41659B19CD6}" type="pres">
      <dgm:prSet presAssocID="{D51408AB-258D-4406-B40B-CC29CF313713}" presName="circ1" presStyleLbl="vennNode1" presStyleIdx="0" presStyleCnt="8" custScaleX="110000" custScaleY="110000"/>
      <dgm:spPr/>
    </dgm:pt>
    <dgm:pt modelId="{A77D9594-052F-47B3-BB36-E5F7883905A4}" type="pres">
      <dgm:prSet presAssocID="{D51408AB-258D-4406-B40B-CC29CF313713}" presName="circ1Tx" presStyleLbl="revTx" presStyleIdx="1" presStyleCnt="3">
        <dgm:presLayoutVars>
          <dgm:chMax val="0"/>
          <dgm:chPref val="0"/>
        </dgm:presLayoutVars>
      </dgm:prSet>
      <dgm:spPr/>
    </dgm:pt>
    <dgm:pt modelId="{F0631B9D-3479-476B-BC88-ACBFFB6E96AB}" type="pres">
      <dgm:prSet presAssocID="{B85C599F-6166-4440-BCFA-9954E84F1BAF}" presName="circ2" presStyleLbl="vennNode1" presStyleIdx="1" presStyleCnt="8" custScaleX="110000" custScaleY="110000"/>
      <dgm:spPr/>
    </dgm:pt>
    <dgm:pt modelId="{7384308B-870E-4E97-A25D-53C3020DFBE2}" type="pres">
      <dgm:prSet presAssocID="{B85C599F-6166-4440-BCFA-9954E84F1BAF}" presName="circ2Tx" presStyleLbl="revTx" presStyleIdx="1" presStyleCnt="3">
        <dgm:presLayoutVars>
          <dgm:chMax val="0"/>
          <dgm:chPref val="0"/>
        </dgm:presLayoutVars>
      </dgm:prSet>
      <dgm:spPr/>
    </dgm:pt>
    <dgm:pt modelId="{2C6B576E-83E6-4A2B-86DA-256C01041219}" type="pres">
      <dgm:prSet presAssocID="{6A1362DA-B794-45B9-9BEE-599A1FD4F7C7}" presName="leftComposite" presStyleCnt="0"/>
      <dgm:spPr/>
    </dgm:pt>
    <dgm:pt modelId="{30071BB3-0EB4-4882-BD62-205BE426F0A9}" type="pres">
      <dgm:prSet presAssocID="{A79BCC07-4436-42E3-80A6-732F0A17966E}" presName="childText1_1" presStyleLbl="vennNode1" presStyleIdx="2" presStyleCnt="8">
        <dgm:presLayoutVars>
          <dgm:chMax val="0"/>
          <dgm:chPref val="0"/>
        </dgm:presLayoutVars>
      </dgm:prSet>
      <dgm:spPr/>
    </dgm:pt>
    <dgm:pt modelId="{00180506-7B30-4C83-B5EB-803D3453F7E0}" type="pres">
      <dgm:prSet presAssocID="{A79BCC07-4436-42E3-80A6-732F0A17966E}" presName="ellipse1" presStyleLbl="vennNode1" presStyleIdx="3" presStyleCnt="8"/>
      <dgm:spPr>
        <a:solidFill>
          <a:schemeClr val="accent2">
            <a:lumMod val="60000"/>
            <a:lumOff val="40000"/>
          </a:schemeClr>
        </a:solidFill>
        <a:scene3d>
          <a:camera prst="orthographicFront"/>
          <a:lightRig rig="flat" dir="t"/>
        </a:scene3d>
        <a:sp3d prstMaterial="dkEdge"/>
      </dgm:spPr>
    </dgm:pt>
    <dgm:pt modelId="{87E6C4B1-CD6A-4E27-BDA3-091E52F28104}" type="pres">
      <dgm:prSet presAssocID="{A79BCC07-4436-42E3-80A6-732F0A17966E}" presName="ellipse2" presStyleLbl="vennNode1" presStyleIdx="4" presStyleCnt="8"/>
      <dgm:spPr>
        <a:solidFill>
          <a:schemeClr val="accent2">
            <a:lumMod val="60000"/>
            <a:lumOff val="40000"/>
          </a:schemeClr>
        </a:solidFill>
        <a:scene3d>
          <a:camera prst="orthographicFront"/>
          <a:lightRig rig="flat" dir="t"/>
        </a:scene3d>
        <a:sp3d prstMaterial="dkEdge"/>
      </dgm:spPr>
    </dgm:pt>
    <dgm:pt modelId="{3C492A34-5353-42F4-A9D0-320B80142C39}" type="pres">
      <dgm:prSet presAssocID="{8990175B-9D44-4607-8FBA-A007DD3BDCD2}" presName="childText1_2" presStyleLbl="vennNode1" presStyleIdx="5" presStyleCnt="8">
        <dgm:presLayoutVars>
          <dgm:chMax val="0"/>
          <dgm:chPref val="0"/>
        </dgm:presLayoutVars>
      </dgm:prSet>
      <dgm:spPr/>
    </dgm:pt>
    <dgm:pt modelId="{8975C524-7118-448B-955F-56AAFE8A7AAA}" type="pres">
      <dgm:prSet presAssocID="{8990175B-9D44-4607-8FBA-A007DD3BDCD2}" presName="ellipse3" presStyleLbl="vennNode1" presStyleIdx="6" presStyleCnt="8"/>
      <dgm:spPr>
        <a:solidFill>
          <a:schemeClr val="accent2">
            <a:lumMod val="60000"/>
            <a:lumOff val="40000"/>
          </a:schemeClr>
        </a:solidFill>
        <a:scene3d>
          <a:camera prst="orthographicFront"/>
          <a:lightRig rig="flat" dir="t"/>
        </a:scene3d>
        <a:sp3d prstMaterial="dkEdge"/>
      </dgm:spPr>
    </dgm:pt>
    <dgm:pt modelId="{7F470B30-C0E6-4733-B1C2-C22A3339ECF1}" type="pres">
      <dgm:prSet presAssocID="{819594FA-0AF7-4BCA-BF4E-B320063C2DB1}" presName="childText1_3" presStyleLbl="vennNode1" presStyleIdx="7" presStyleCnt="8">
        <dgm:presLayoutVars>
          <dgm:chMax val="0"/>
          <dgm:chPref val="0"/>
        </dgm:presLayoutVars>
      </dgm:prSet>
      <dgm:spPr/>
    </dgm:pt>
    <dgm:pt modelId="{AD01EDAC-4230-46FC-BEF5-EDD9B36F1C08}" type="pres">
      <dgm:prSet presAssocID="{6A1362DA-B794-45B9-9BEE-599A1FD4F7C7}" presName="rightChild" presStyleLbl="node2" presStyleIdx="0" presStyleCnt="1">
        <dgm:presLayoutVars>
          <dgm:chMax val="0"/>
          <dgm:chPref val="0"/>
        </dgm:presLayoutVars>
      </dgm:prSet>
      <dgm:spPr/>
    </dgm:pt>
    <dgm:pt modelId="{2F20CFD9-9E25-4178-B585-093FFDC4B696}" type="pres">
      <dgm:prSet presAssocID="{6A1362DA-B794-45B9-9BEE-599A1FD4F7C7}" presName="parentText1" presStyleLbl="revTx" presStyleIdx="2" presStyleCnt="3">
        <dgm:presLayoutVars>
          <dgm:chMax val="4"/>
          <dgm:chPref val="3"/>
          <dgm:bulletEnabled val="1"/>
        </dgm:presLayoutVars>
      </dgm:prSet>
      <dgm:spPr/>
    </dgm:pt>
  </dgm:ptLst>
  <dgm:cxnLst>
    <dgm:cxn modelId="{45D09604-CFA8-4712-A57A-6D3291397897}" srcId="{55D18788-16D9-46D2-837A-960D65CA32C9}" destId="{5F850C0C-66DA-4799-ACB6-9C952061092A}" srcOrd="0" destOrd="0" parTransId="{3CA76CAB-6D0D-46D9-A13C-6ECDE85AF2D6}" sibTransId="{58B73E70-F319-49CA-BE47-ADD9C686A37D}"/>
    <dgm:cxn modelId="{9F72A209-3E49-4599-9DCA-9C049022F59C}" type="presOf" srcId="{6A1362DA-B794-45B9-9BEE-599A1FD4F7C7}" destId="{7F997771-75EA-4896-A86B-88DEFCAAF0DF}" srcOrd="0" destOrd="0" presId="urn:microsoft.com/office/officeart/2009/3/layout/PhasedProcess"/>
    <dgm:cxn modelId="{6C3AEE11-2408-49AA-A775-6A3512F6F523}" srcId="{4821B3E8-9370-4D21-8198-65BA4339E415}" destId="{A79BCC07-4436-42E3-80A6-732F0A17966E}" srcOrd="0" destOrd="0" parTransId="{C3A2DAB3-4DF7-44D0-8672-751A277F8AE2}" sibTransId="{087A1BFF-C84C-4587-A80D-8974ABC8EF5F}"/>
    <dgm:cxn modelId="{AF972721-403C-470B-A699-6122EFDEB1B2}" type="presOf" srcId="{A79BCC07-4436-42E3-80A6-732F0A17966E}" destId="{30071BB3-0EB4-4882-BD62-205BE426F0A9}" srcOrd="0" destOrd="0" presId="urn:microsoft.com/office/officeart/2009/3/layout/PhasedProcess"/>
    <dgm:cxn modelId="{266AC232-17F2-4DBF-8D63-ADF2201D73CC}" type="presOf" srcId="{D51408AB-258D-4406-B40B-CC29CF313713}" destId="{1F528CDB-ABFE-433C-9B57-F41659B19CD6}" srcOrd="0" destOrd="0" presId="urn:microsoft.com/office/officeart/2009/3/layout/PhasedProcess"/>
    <dgm:cxn modelId="{B30D423D-32FE-454E-8A9F-3BF4D4FAF097}" type="presOf" srcId="{819594FA-0AF7-4BCA-BF4E-B320063C2DB1}" destId="{7F470B30-C0E6-4733-B1C2-C22A3339ECF1}" srcOrd="0" destOrd="0" presId="urn:microsoft.com/office/officeart/2009/3/layout/PhasedProcess"/>
    <dgm:cxn modelId="{92557761-266F-4572-B7E2-B98C8F080698}" srcId="{EED48EC9-139E-4D1A-A023-E1766F475502}" destId="{B85C599F-6166-4440-BCFA-9954E84F1BAF}" srcOrd="1" destOrd="0" parTransId="{6452ABC8-EC92-4CB5-B305-5A7115AC0173}" sibTransId="{62B06A73-353D-495C-8CB4-D7FEDF8F7DF5}"/>
    <dgm:cxn modelId="{ABA40B63-DF4F-47C5-BE09-C50957178DB2}" type="presOf" srcId="{EED48EC9-139E-4D1A-A023-E1766F475502}" destId="{DC93D40F-6B01-43A2-B629-3007E6988A4F}" srcOrd="0" destOrd="0" presId="urn:microsoft.com/office/officeart/2009/3/layout/PhasedProcess"/>
    <dgm:cxn modelId="{508AA677-84BC-4D76-B730-28EA84E9EBCA}" srcId="{6A1362DA-B794-45B9-9BEE-599A1FD4F7C7}" destId="{EED48EC9-139E-4D1A-A023-E1766F475502}" srcOrd="1" destOrd="0" parTransId="{D0F6851C-F0F8-491D-B94E-762CD794E96A}" sibTransId="{E8A58E6C-D702-4CD5-A4A4-68BF06D65777}"/>
    <dgm:cxn modelId="{9E1F8D7C-8884-4990-A37A-624E03BB1C88}" type="presOf" srcId="{D51408AB-258D-4406-B40B-CC29CF313713}" destId="{A77D9594-052F-47B3-BB36-E5F7883905A4}" srcOrd="1" destOrd="0" presId="urn:microsoft.com/office/officeart/2009/3/layout/PhasedProcess"/>
    <dgm:cxn modelId="{3B800981-BF06-4825-8D19-D45C3C790513}" srcId="{4821B3E8-9370-4D21-8198-65BA4339E415}" destId="{8990175B-9D44-4607-8FBA-A007DD3BDCD2}" srcOrd="1" destOrd="0" parTransId="{1E28B33B-A87B-4A20-B998-C7F1781B7D5F}" sibTransId="{02F16045-3CB8-41FE-AF3D-FC471EDB1A43}"/>
    <dgm:cxn modelId="{60E570A3-E599-48E8-947E-B7F9C3612225}" type="presOf" srcId="{B85C599F-6166-4440-BCFA-9954E84F1BAF}" destId="{7384308B-870E-4E97-A25D-53C3020DFBE2}" srcOrd="1" destOrd="0" presId="urn:microsoft.com/office/officeart/2009/3/layout/PhasedProcess"/>
    <dgm:cxn modelId="{04A418BB-53ED-4C8F-A64A-27858A40B828}" type="presOf" srcId="{5F850C0C-66DA-4799-ACB6-9C952061092A}" destId="{AD01EDAC-4230-46FC-BEF5-EDD9B36F1C08}" srcOrd="0" destOrd="0" presId="urn:microsoft.com/office/officeart/2009/3/layout/PhasedProcess"/>
    <dgm:cxn modelId="{70A959BF-5B4B-414B-B264-7E1E8C236B1D}" type="presOf" srcId="{B85C599F-6166-4440-BCFA-9954E84F1BAF}" destId="{F0631B9D-3479-476B-BC88-ACBFFB6E96AB}" srcOrd="0" destOrd="0" presId="urn:microsoft.com/office/officeart/2009/3/layout/PhasedProcess"/>
    <dgm:cxn modelId="{1D3D3BC2-7F82-4C5A-8D6B-503206F18A71}" srcId="{EED48EC9-139E-4D1A-A023-E1766F475502}" destId="{D51408AB-258D-4406-B40B-CC29CF313713}" srcOrd="0" destOrd="0" parTransId="{6CA7A0CF-B790-4872-B7B2-B1B9A8D28491}" sibTransId="{18195661-4D89-4F14-8701-171F7C521288}"/>
    <dgm:cxn modelId="{CE99E7D0-A82B-4941-B43E-4911112B61FA}" type="presOf" srcId="{4821B3E8-9370-4D21-8198-65BA4339E415}" destId="{2F20CFD9-9E25-4178-B585-093FFDC4B696}" srcOrd="0" destOrd="0" presId="urn:microsoft.com/office/officeart/2009/3/layout/PhasedProcess"/>
    <dgm:cxn modelId="{1AB8B6EF-CE8B-4ED9-8092-F95AE5D99454}" type="presOf" srcId="{55D18788-16D9-46D2-837A-960D65CA32C9}" destId="{C8228DC6-78D1-404B-8BAE-5596AA679220}" srcOrd="0" destOrd="0" presId="urn:microsoft.com/office/officeart/2009/3/layout/PhasedProcess"/>
    <dgm:cxn modelId="{E20EF0EF-E539-4948-B46C-9E9B5B3AA634}" srcId="{6A1362DA-B794-45B9-9BEE-599A1FD4F7C7}" destId="{55D18788-16D9-46D2-837A-960D65CA32C9}" srcOrd="2" destOrd="0" parTransId="{D39B7213-81B5-4957-BC58-13232544EBDA}" sibTransId="{8442729E-1D19-458D-98BD-1AB5B700F9E0}"/>
    <dgm:cxn modelId="{1C2D47F0-CB41-4D0C-8049-4BD5CEADDD41}" type="presOf" srcId="{8990175B-9D44-4607-8FBA-A007DD3BDCD2}" destId="{3C492A34-5353-42F4-A9D0-320B80142C39}" srcOrd="0" destOrd="0" presId="urn:microsoft.com/office/officeart/2009/3/layout/PhasedProcess"/>
    <dgm:cxn modelId="{4E926AF1-506D-474E-8D21-8714659EE5EF}" srcId="{4821B3E8-9370-4D21-8198-65BA4339E415}" destId="{819594FA-0AF7-4BCA-BF4E-B320063C2DB1}" srcOrd="2" destOrd="0" parTransId="{1E130B30-3A17-4D96-B9AD-9A806206E5CD}" sibTransId="{132C8A32-FFC0-4A33-B7C4-C6295D26E9C0}"/>
    <dgm:cxn modelId="{E14EC1FA-6481-41D2-AE31-0F9E15D74881}" srcId="{6A1362DA-B794-45B9-9BEE-599A1FD4F7C7}" destId="{4821B3E8-9370-4D21-8198-65BA4339E415}" srcOrd="0" destOrd="0" parTransId="{763F03D9-CB7E-435B-BA77-D1F8D4274E03}" sibTransId="{9F2F4829-C8AF-40C8-B99D-D020B7AFAD49}"/>
    <dgm:cxn modelId="{015DE727-6CE5-4307-A8CC-A95DC2D879B3}" type="presParOf" srcId="{7F997771-75EA-4896-A86B-88DEFCAAF0DF}" destId="{0659EFF8-8E37-48D0-8531-AA8591B030C2}" srcOrd="0" destOrd="0" presId="urn:microsoft.com/office/officeart/2009/3/layout/PhasedProcess"/>
    <dgm:cxn modelId="{58DACE89-6D87-49F4-9CB6-8D5778A22807}" type="presParOf" srcId="{7F997771-75EA-4896-A86B-88DEFCAAF0DF}" destId="{6849B046-FFF3-4CD3-87C3-760114804747}" srcOrd="1" destOrd="0" presId="urn:microsoft.com/office/officeart/2009/3/layout/PhasedProcess"/>
    <dgm:cxn modelId="{9E4A4637-176F-4A46-8E51-97933B2B093C}" type="presParOf" srcId="{7F997771-75EA-4896-A86B-88DEFCAAF0DF}" destId="{DC93D40F-6B01-43A2-B629-3007E6988A4F}" srcOrd="2" destOrd="0" presId="urn:microsoft.com/office/officeart/2009/3/layout/PhasedProcess"/>
    <dgm:cxn modelId="{0655A8C4-C065-42DA-90E3-2C9EA2C837C3}" type="presParOf" srcId="{7F997771-75EA-4896-A86B-88DEFCAAF0DF}" destId="{23056524-C614-4F7B-A945-D2D9D78E93A8}" srcOrd="3" destOrd="0" presId="urn:microsoft.com/office/officeart/2009/3/layout/PhasedProcess"/>
    <dgm:cxn modelId="{ECD79578-D8E9-4687-AF49-45F57393446B}" type="presParOf" srcId="{7F997771-75EA-4896-A86B-88DEFCAAF0DF}" destId="{03188925-9B58-4F84-B5B5-244FB2812A99}" srcOrd="4" destOrd="0" presId="urn:microsoft.com/office/officeart/2009/3/layout/PhasedProcess"/>
    <dgm:cxn modelId="{26882245-485B-4B83-96E5-DFBD5AA3BDDE}" type="presParOf" srcId="{7F997771-75EA-4896-A86B-88DEFCAAF0DF}" destId="{C8228DC6-78D1-404B-8BAE-5596AA679220}" srcOrd="5" destOrd="0" presId="urn:microsoft.com/office/officeart/2009/3/layout/PhasedProcess"/>
    <dgm:cxn modelId="{5A39184B-789C-424C-9F77-D2C886162712}" type="presParOf" srcId="{7F997771-75EA-4896-A86B-88DEFCAAF0DF}" destId="{2F199568-9382-4F57-8637-EA89AB21FD2E}" srcOrd="6" destOrd="0" presId="urn:microsoft.com/office/officeart/2009/3/layout/PhasedProcess"/>
    <dgm:cxn modelId="{36FB3A25-2E80-459D-912F-C7CF21434658}" type="presParOf" srcId="{2F199568-9382-4F57-8637-EA89AB21FD2E}" destId="{1F528CDB-ABFE-433C-9B57-F41659B19CD6}" srcOrd="0" destOrd="0" presId="urn:microsoft.com/office/officeart/2009/3/layout/PhasedProcess"/>
    <dgm:cxn modelId="{17991873-07EC-4E89-B641-84CC2C160721}" type="presParOf" srcId="{2F199568-9382-4F57-8637-EA89AB21FD2E}" destId="{A77D9594-052F-47B3-BB36-E5F7883905A4}" srcOrd="1" destOrd="0" presId="urn:microsoft.com/office/officeart/2009/3/layout/PhasedProcess"/>
    <dgm:cxn modelId="{67B2076F-8F02-4C09-ADFD-65463E59E1AC}" type="presParOf" srcId="{2F199568-9382-4F57-8637-EA89AB21FD2E}" destId="{F0631B9D-3479-476B-BC88-ACBFFB6E96AB}" srcOrd="2" destOrd="0" presId="urn:microsoft.com/office/officeart/2009/3/layout/PhasedProcess"/>
    <dgm:cxn modelId="{CFC0C370-CA14-45AB-8BF7-80D5618B7503}" type="presParOf" srcId="{2F199568-9382-4F57-8637-EA89AB21FD2E}" destId="{7384308B-870E-4E97-A25D-53C3020DFBE2}" srcOrd="3" destOrd="0" presId="urn:microsoft.com/office/officeart/2009/3/layout/PhasedProcess"/>
    <dgm:cxn modelId="{5716EB85-A799-4BF1-8F79-8F379BE194C2}" type="presParOf" srcId="{7F997771-75EA-4896-A86B-88DEFCAAF0DF}" destId="{2C6B576E-83E6-4A2B-86DA-256C01041219}" srcOrd="7" destOrd="0" presId="urn:microsoft.com/office/officeart/2009/3/layout/PhasedProcess"/>
    <dgm:cxn modelId="{C3EF00FD-1359-4191-8968-C86AEE4AD890}" type="presParOf" srcId="{2C6B576E-83E6-4A2B-86DA-256C01041219}" destId="{30071BB3-0EB4-4882-BD62-205BE426F0A9}" srcOrd="0" destOrd="0" presId="urn:microsoft.com/office/officeart/2009/3/layout/PhasedProcess"/>
    <dgm:cxn modelId="{9ACE9002-FAAE-4898-86A7-C9E20D41F4BC}" type="presParOf" srcId="{2C6B576E-83E6-4A2B-86DA-256C01041219}" destId="{00180506-7B30-4C83-B5EB-803D3453F7E0}" srcOrd="1" destOrd="0" presId="urn:microsoft.com/office/officeart/2009/3/layout/PhasedProcess"/>
    <dgm:cxn modelId="{978D31BC-470D-42AB-874D-3719C7867838}" type="presParOf" srcId="{2C6B576E-83E6-4A2B-86DA-256C01041219}" destId="{87E6C4B1-CD6A-4E27-BDA3-091E52F28104}" srcOrd="2" destOrd="0" presId="urn:microsoft.com/office/officeart/2009/3/layout/PhasedProcess"/>
    <dgm:cxn modelId="{55A3B645-0C19-40DB-8252-9E23DDEA6B3D}" type="presParOf" srcId="{2C6B576E-83E6-4A2B-86DA-256C01041219}" destId="{3C492A34-5353-42F4-A9D0-320B80142C39}" srcOrd="3" destOrd="0" presId="urn:microsoft.com/office/officeart/2009/3/layout/PhasedProcess"/>
    <dgm:cxn modelId="{C5441BAE-9A86-45D8-B551-47022426DF32}" type="presParOf" srcId="{2C6B576E-83E6-4A2B-86DA-256C01041219}" destId="{8975C524-7118-448B-955F-56AAFE8A7AAA}" srcOrd="4" destOrd="0" presId="urn:microsoft.com/office/officeart/2009/3/layout/PhasedProcess"/>
    <dgm:cxn modelId="{7E2FEC05-7872-4E5D-B69D-1202FC5CF5E2}" type="presParOf" srcId="{2C6B576E-83E6-4A2B-86DA-256C01041219}" destId="{7F470B30-C0E6-4733-B1C2-C22A3339ECF1}" srcOrd="5" destOrd="0" presId="urn:microsoft.com/office/officeart/2009/3/layout/PhasedProcess"/>
    <dgm:cxn modelId="{913512D6-3282-401F-BBC6-10C59D8645EB}" type="presParOf" srcId="{7F997771-75EA-4896-A86B-88DEFCAAF0DF}" destId="{AD01EDAC-4230-46FC-BEF5-EDD9B36F1C08}" srcOrd="8" destOrd="0" presId="urn:microsoft.com/office/officeart/2009/3/layout/PhasedProcess"/>
    <dgm:cxn modelId="{55CB1FD3-BBB7-4B7D-A899-0B561FDC1E8D}" type="presParOf" srcId="{7F997771-75EA-4896-A86B-88DEFCAAF0DF}" destId="{2F20CFD9-9E25-4178-B585-093FFDC4B696}" srcOrd="9" destOrd="0" presId="urn:microsoft.com/office/officeart/2009/3/layout/Phased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9EFF8-8E37-48D0-8531-AA8591B030C2}">
      <dsp:nvSpPr>
        <dsp:cNvPr id="0" name=""/>
        <dsp:cNvSpPr/>
      </dsp:nvSpPr>
      <dsp:spPr>
        <a:xfrm rot="5400000">
          <a:off x="201" y="614694"/>
          <a:ext cx="2628200" cy="2628604"/>
        </a:xfrm>
        <a:prstGeom prst="blockArc">
          <a:avLst>
            <a:gd name="adj1" fmla="val 13500000"/>
            <a:gd name="adj2" fmla="val 18900000"/>
            <a:gd name="adj3" fmla="val 4960"/>
          </a:avLst>
        </a:prstGeom>
        <a:solidFill>
          <a:schemeClr val="bg1">
            <a:lumMod val="85000"/>
          </a:schemeClr>
        </a:solidFill>
        <a:ln>
          <a:no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sp>
    <dsp:sp modelId="{6849B046-FFF3-4CD3-87C3-760114804747}">
      <dsp:nvSpPr>
        <dsp:cNvPr id="0" name=""/>
        <dsp:cNvSpPr/>
      </dsp:nvSpPr>
      <dsp:spPr>
        <a:xfrm rot="16200000">
          <a:off x="2705159" y="614694"/>
          <a:ext cx="2628200" cy="2628604"/>
        </a:xfrm>
        <a:prstGeom prst="blockArc">
          <a:avLst>
            <a:gd name="adj1" fmla="val 13500000"/>
            <a:gd name="adj2" fmla="val 18900000"/>
            <a:gd name="adj3" fmla="val 4960"/>
          </a:avLst>
        </a:prstGeom>
        <a:solidFill>
          <a:srgbClr val="FFFFFF">
            <a:lumMod val="85000"/>
          </a:srgbClr>
        </a:solidFill>
        <a:ln>
          <a:no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sp>
    <dsp:sp modelId="{DC93D40F-6B01-43A2-B629-3007E6988A4F}">
      <dsp:nvSpPr>
        <dsp:cNvPr id="0" name=""/>
        <dsp:cNvSpPr/>
      </dsp:nvSpPr>
      <dsp:spPr>
        <a:xfrm>
          <a:off x="3015935" y="2897894"/>
          <a:ext cx="1995512" cy="525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b="1" kern="1200" dirty="0"/>
            <a:t>Air</a:t>
          </a:r>
        </a:p>
      </dsp:txBody>
      <dsp:txXfrm>
        <a:off x="3015935" y="2897894"/>
        <a:ext cx="1995512" cy="525808"/>
      </dsp:txXfrm>
    </dsp:sp>
    <dsp:sp modelId="{23056524-C614-4F7B-A945-D2D9D78E93A8}">
      <dsp:nvSpPr>
        <dsp:cNvPr id="0" name=""/>
        <dsp:cNvSpPr/>
      </dsp:nvSpPr>
      <dsp:spPr>
        <a:xfrm rot="5400000">
          <a:off x="2620852" y="614694"/>
          <a:ext cx="2628200" cy="2628604"/>
        </a:xfrm>
        <a:prstGeom prst="blockArc">
          <a:avLst>
            <a:gd name="adj1" fmla="val 13500000"/>
            <a:gd name="adj2" fmla="val 18900000"/>
            <a:gd name="adj3" fmla="val 4960"/>
          </a:avLst>
        </a:prstGeom>
        <a:solidFill>
          <a:srgbClr val="FFFFFF">
            <a:lumMod val="85000"/>
          </a:srgbClr>
        </a:solidFill>
        <a:ln>
          <a:no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sp>
    <dsp:sp modelId="{03188925-9B58-4F84-B5B5-244FB2812A99}">
      <dsp:nvSpPr>
        <dsp:cNvPr id="0" name=""/>
        <dsp:cNvSpPr/>
      </dsp:nvSpPr>
      <dsp:spPr>
        <a:xfrm rot="16200000">
          <a:off x="5325014" y="614694"/>
          <a:ext cx="2628200" cy="2628604"/>
        </a:xfrm>
        <a:prstGeom prst="blockArc">
          <a:avLst>
            <a:gd name="adj1" fmla="val 13500000"/>
            <a:gd name="adj2" fmla="val 18900000"/>
            <a:gd name="adj3" fmla="val 4960"/>
          </a:avLst>
        </a:prstGeom>
        <a:solidFill>
          <a:srgbClr val="FFFFFF">
            <a:lumMod val="85000"/>
          </a:srgbClr>
        </a:solidFill>
        <a:ln>
          <a:no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sp>
    <dsp:sp modelId="{C8228DC6-78D1-404B-8BAE-5596AA679220}">
      <dsp:nvSpPr>
        <dsp:cNvPr id="0" name=""/>
        <dsp:cNvSpPr/>
      </dsp:nvSpPr>
      <dsp:spPr>
        <a:xfrm>
          <a:off x="5444113" y="2897894"/>
          <a:ext cx="1995512" cy="525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b="1" kern="1200" dirty="0"/>
            <a:t>Rail</a:t>
          </a:r>
        </a:p>
      </dsp:txBody>
      <dsp:txXfrm>
        <a:off x="5444113" y="2897894"/>
        <a:ext cx="1995512" cy="525808"/>
      </dsp:txXfrm>
    </dsp:sp>
    <dsp:sp modelId="{1F528CDB-ABFE-433C-9B57-F41659B19CD6}">
      <dsp:nvSpPr>
        <dsp:cNvPr id="0" name=""/>
        <dsp:cNvSpPr/>
      </dsp:nvSpPr>
      <dsp:spPr>
        <a:xfrm>
          <a:off x="2891606" y="1308830"/>
          <a:ext cx="1324597" cy="1324597"/>
        </a:xfrm>
        <a:prstGeom prst="ellipse">
          <a:avLst/>
        </a:prstGeom>
        <a:solidFill>
          <a:schemeClr val="accent1">
            <a:alpha val="50000"/>
          </a:schemeClr>
        </a:solidFill>
        <a:ln>
          <a:noFill/>
        </a:ln>
        <a:effectLst/>
        <a:scene3d>
          <a:camera prst="orthographicFront"/>
          <a:lightRig rig="flat" dir="t"/>
        </a:scene3d>
        <a:sp3d prstMaterial="dkEdge"/>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ZA" sz="1400" kern="1200" dirty="0"/>
            <a:t>Int.</a:t>
          </a:r>
        </a:p>
      </dsp:txBody>
      <dsp:txXfrm>
        <a:off x="3076572" y="1465028"/>
        <a:ext cx="763731" cy="1012200"/>
      </dsp:txXfrm>
    </dsp:sp>
    <dsp:sp modelId="{F0631B9D-3479-476B-BC88-ACBFFB6E96AB}">
      <dsp:nvSpPr>
        <dsp:cNvPr id="0" name=""/>
        <dsp:cNvSpPr/>
      </dsp:nvSpPr>
      <dsp:spPr>
        <a:xfrm>
          <a:off x="3759483" y="1308830"/>
          <a:ext cx="1324597" cy="1324597"/>
        </a:xfrm>
        <a:prstGeom prst="ellipse">
          <a:avLst/>
        </a:prstGeom>
        <a:solidFill>
          <a:schemeClr val="accent1">
            <a:alpha val="50000"/>
          </a:schemeClr>
        </a:solidFill>
        <a:ln>
          <a:noFill/>
        </a:ln>
        <a:effectLst/>
        <a:scene3d>
          <a:camera prst="orthographicFront"/>
          <a:lightRig rig="flat" dir="t"/>
        </a:scene3d>
        <a:sp3d prstMaterial="dkEdge"/>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ZA" sz="1400" kern="1200" dirty="0"/>
            <a:t>Domestic</a:t>
          </a:r>
        </a:p>
      </dsp:txBody>
      <dsp:txXfrm>
        <a:off x="4135382" y="1465028"/>
        <a:ext cx="763731" cy="1012200"/>
      </dsp:txXfrm>
    </dsp:sp>
    <dsp:sp modelId="{30071BB3-0EB4-4882-BD62-205BE426F0A9}">
      <dsp:nvSpPr>
        <dsp:cNvPr id="0" name=""/>
        <dsp:cNvSpPr/>
      </dsp:nvSpPr>
      <dsp:spPr>
        <a:xfrm>
          <a:off x="758097" y="1013874"/>
          <a:ext cx="832768" cy="832788"/>
        </a:xfrm>
        <a:prstGeom prst="ellipse">
          <a:avLst/>
        </a:prstGeom>
        <a:solidFill>
          <a:schemeClr val="accent2">
            <a:lumMod val="20000"/>
            <a:lumOff val="80000"/>
          </a:schemeClr>
        </a:solidFill>
        <a:ln>
          <a:noFill/>
        </a:ln>
        <a:effectLst/>
        <a:scene3d>
          <a:camera prst="orthographicFront"/>
          <a:lightRig rig="flat" dir="t"/>
        </a:scene3d>
        <a:sp3d prstMaterial="dkEdge"/>
      </dsp:spPr>
      <dsp:style>
        <a:lnRef idx="0">
          <a:scrgbClr r="0" g="0" b="0"/>
        </a:lnRef>
        <a:fillRef idx="2">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ZA" sz="1400" kern="1200" dirty="0"/>
            <a:t>Ride Share</a:t>
          </a:r>
        </a:p>
      </dsp:txBody>
      <dsp:txXfrm>
        <a:off x="880053" y="1135833"/>
        <a:ext cx="588856" cy="588870"/>
      </dsp:txXfrm>
    </dsp:sp>
    <dsp:sp modelId="{00180506-7B30-4C83-B5EB-803D3453F7E0}">
      <dsp:nvSpPr>
        <dsp:cNvPr id="0" name=""/>
        <dsp:cNvSpPr/>
      </dsp:nvSpPr>
      <dsp:spPr>
        <a:xfrm>
          <a:off x="450958" y="1710121"/>
          <a:ext cx="409062" cy="408898"/>
        </a:xfrm>
        <a:prstGeom prst="ellipse">
          <a:avLst/>
        </a:prstGeom>
        <a:solidFill>
          <a:schemeClr val="accent2">
            <a:lumMod val="60000"/>
            <a:lumOff val="40000"/>
          </a:schemeClr>
        </a:solidFill>
        <a:ln>
          <a:noFill/>
        </a:ln>
        <a:effectLst/>
        <a:scene3d>
          <a:camera prst="orthographicFront"/>
          <a:lightRig rig="flat" dir="t"/>
        </a:scene3d>
        <a:sp3d prstMaterial="dkEdge"/>
      </dsp:spPr>
      <dsp:style>
        <a:lnRef idx="0">
          <a:scrgbClr r="0" g="0" b="0"/>
        </a:lnRef>
        <a:fillRef idx="2">
          <a:scrgbClr r="0" g="0" b="0"/>
        </a:fillRef>
        <a:effectRef idx="0">
          <a:scrgbClr r="0" g="0" b="0"/>
        </a:effectRef>
        <a:fontRef idx="minor">
          <a:schemeClr val="tx1"/>
        </a:fontRef>
      </dsp:style>
    </dsp:sp>
    <dsp:sp modelId="{87E6C4B1-CD6A-4E27-BDA3-091E52F28104}">
      <dsp:nvSpPr>
        <dsp:cNvPr id="0" name=""/>
        <dsp:cNvSpPr/>
      </dsp:nvSpPr>
      <dsp:spPr>
        <a:xfrm>
          <a:off x="1659205" y="1177686"/>
          <a:ext cx="238017" cy="237862"/>
        </a:xfrm>
        <a:prstGeom prst="ellipse">
          <a:avLst/>
        </a:prstGeom>
        <a:solidFill>
          <a:schemeClr val="accent2">
            <a:lumMod val="60000"/>
            <a:lumOff val="40000"/>
          </a:schemeClr>
        </a:solidFill>
        <a:ln>
          <a:noFill/>
        </a:ln>
        <a:effectLst/>
        <a:scene3d>
          <a:camera prst="orthographicFront"/>
          <a:lightRig rig="flat" dir="t"/>
        </a:scene3d>
        <a:sp3d prstMaterial="dkEdge"/>
      </dsp:spPr>
      <dsp:style>
        <a:lnRef idx="0">
          <a:scrgbClr r="0" g="0" b="0"/>
        </a:lnRef>
        <a:fillRef idx="2">
          <a:scrgbClr r="0" g="0" b="0"/>
        </a:fillRef>
        <a:effectRef idx="0">
          <a:scrgbClr r="0" g="0" b="0"/>
        </a:effectRef>
        <a:fontRef idx="minor">
          <a:schemeClr val="tx1"/>
        </a:fontRef>
      </dsp:style>
    </dsp:sp>
    <dsp:sp modelId="{3C492A34-5353-42F4-A9D0-320B80142C39}">
      <dsp:nvSpPr>
        <dsp:cNvPr id="0" name=""/>
        <dsp:cNvSpPr/>
      </dsp:nvSpPr>
      <dsp:spPr>
        <a:xfrm>
          <a:off x="1570754" y="1511271"/>
          <a:ext cx="832768" cy="832788"/>
        </a:xfrm>
        <a:prstGeom prst="ellipse">
          <a:avLst/>
        </a:prstGeom>
        <a:solidFill>
          <a:schemeClr val="accent2">
            <a:lumMod val="20000"/>
            <a:lumOff val="80000"/>
          </a:schemeClr>
        </a:solidFill>
        <a:ln>
          <a:noFill/>
        </a:ln>
        <a:effectLst/>
        <a:scene3d>
          <a:camera prst="orthographicFront"/>
          <a:lightRig rig="flat" dir="t"/>
        </a:scene3d>
        <a:sp3d prstMaterial="dkEdge"/>
      </dsp:spPr>
      <dsp:style>
        <a:lnRef idx="0">
          <a:scrgbClr r="0" g="0" b="0"/>
        </a:lnRef>
        <a:fillRef idx="2">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ZA" sz="1400" kern="1200" dirty="0"/>
            <a:t>Taxi</a:t>
          </a:r>
        </a:p>
      </dsp:txBody>
      <dsp:txXfrm>
        <a:off x="1692710" y="1633230"/>
        <a:ext cx="588856" cy="588870"/>
      </dsp:txXfrm>
    </dsp:sp>
    <dsp:sp modelId="{8975C524-7118-448B-955F-56AAFE8A7AAA}">
      <dsp:nvSpPr>
        <dsp:cNvPr id="0" name=""/>
        <dsp:cNvSpPr/>
      </dsp:nvSpPr>
      <dsp:spPr>
        <a:xfrm>
          <a:off x="1657838" y="2394991"/>
          <a:ext cx="238017" cy="237862"/>
        </a:xfrm>
        <a:prstGeom prst="ellipse">
          <a:avLst/>
        </a:prstGeom>
        <a:solidFill>
          <a:schemeClr val="accent2">
            <a:lumMod val="60000"/>
            <a:lumOff val="40000"/>
          </a:schemeClr>
        </a:solidFill>
        <a:ln>
          <a:noFill/>
        </a:ln>
        <a:effectLst/>
        <a:scene3d>
          <a:camera prst="orthographicFront"/>
          <a:lightRig rig="flat" dir="t"/>
        </a:scene3d>
        <a:sp3d prstMaterial="dkEdge"/>
      </dsp:spPr>
      <dsp:style>
        <a:lnRef idx="0">
          <a:scrgbClr r="0" g="0" b="0"/>
        </a:lnRef>
        <a:fillRef idx="2">
          <a:scrgbClr r="0" g="0" b="0"/>
        </a:fillRef>
        <a:effectRef idx="0">
          <a:scrgbClr r="0" g="0" b="0"/>
        </a:effectRef>
        <a:fontRef idx="minor">
          <a:schemeClr val="tx1"/>
        </a:fontRef>
      </dsp:style>
    </dsp:sp>
    <dsp:sp modelId="{7F470B30-C0E6-4733-B1C2-C22A3339ECF1}">
      <dsp:nvSpPr>
        <dsp:cNvPr id="0" name=""/>
        <dsp:cNvSpPr/>
      </dsp:nvSpPr>
      <dsp:spPr>
        <a:xfrm>
          <a:off x="772936" y="1987175"/>
          <a:ext cx="832768" cy="832788"/>
        </a:xfrm>
        <a:prstGeom prst="ellipse">
          <a:avLst/>
        </a:prstGeom>
        <a:solidFill>
          <a:schemeClr val="accent2">
            <a:lumMod val="20000"/>
            <a:lumOff val="80000"/>
          </a:schemeClr>
        </a:solidFill>
        <a:ln>
          <a:noFill/>
        </a:ln>
        <a:effectLst/>
        <a:scene3d>
          <a:camera prst="orthographicFront"/>
          <a:lightRig rig="flat" dir="t"/>
        </a:scene3d>
        <a:sp3d prstMaterial="dkEdge"/>
      </dsp:spPr>
      <dsp:style>
        <a:lnRef idx="0">
          <a:scrgbClr r="0" g="0" b="0"/>
        </a:lnRef>
        <a:fillRef idx="2">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ZA" sz="1400" kern="1200" dirty="0"/>
            <a:t>Rental</a:t>
          </a:r>
        </a:p>
      </dsp:txBody>
      <dsp:txXfrm>
        <a:off x="894892" y="2109134"/>
        <a:ext cx="588856" cy="588870"/>
      </dsp:txXfrm>
    </dsp:sp>
    <dsp:sp modelId="{AD01EDAC-4230-46FC-BEF5-EDD9B36F1C08}">
      <dsp:nvSpPr>
        <dsp:cNvPr id="0" name=""/>
        <dsp:cNvSpPr/>
      </dsp:nvSpPr>
      <dsp:spPr>
        <a:xfrm>
          <a:off x="5670786" y="1158119"/>
          <a:ext cx="1535009" cy="1534731"/>
        </a:xfrm>
        <a:prstGeom prst="ellipse">
          <a:avLst/>
        </a:prstGeom>
        <a:solidFill>
          <a:schemeClr val="accent4">
            <a:lumMod val="20000"/>
            <a:lumOff val="80000"/>
          </a:schemeClr>
        </a:solidFill>
        <a:ln>
          <a:no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ZA" sz="1400" kern="1200" dirty="0">
              <a:solidFill>
                <a:schemeClr val="tx1"/>
              </a:solidFill>
            </a:rPr>
            <a:t>Railway </a:t>
          </a:r>
        </a:p>
      </dsp:txBody>
      <dsp:txXfrm>
        <a:off x="5895583" y="1382875"/>
        <a:ext cx="1085415" cy="1085219"/>
      </dsp:txXfrm>
    </dsp:sp>
    <dsp:sp modelId="{2F20CFD9-9E25-4178-B585-093FFDC4B696}">
      <dsp:nvSpPr>
        <dsp:cNvPr id="0" name=""/>
        <dsp:cNvSpPr/>
      </dsp:nvSpPr>
      <dsp:spPr>
        <a:xfrm>
          <a:off x="493907" y="2897894"/>
          <a:ext cx="1995512" cy="525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b="1" kern="1200" dirty="0"/>
            <a:t>Car</a:t>
          </a:r>
        </a:p>
      </dsp:txBody>
      <dsp:txXfrm>
        <a:off x="493907" y="2897894"/>
        <a:ext cx="1995512" cy="525808"/>
      </dsp:txXfrm>
    </dsp:sp>
  </dsp:spTree>
</dsp:drawing>
</file>

<file path=ppt/diagrams/layout1.xml><?xml version="1.0" encoding="utf-8"?>
<dgm:layoutDef xmlns:dgm="http://schemas.openxmlformats.org/drawingml/2006/diagram" xmlns:a="http://schemas.openxmlformats.org/drawingml/2006/main" uniqueId="urn:microsoft.com/office/officeart/2009/3/layout/PhasedProcess">
  <dgm:title val=""/>
  <dgm:desc val=""/>
  <dgm:catLst>
    <dgm:cat type="process" pri="12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clrData>
  <dgm:layoutNode name="Name0">
    <dgm:varLst>
      <dgm:chMax val="3"/>
      <dgm:chPref val="3"/>
      <dgm:bulletEnabled val="1"/>
      <dgm:dir/>
      <dgm:animLvl val="lvl"/>
    </dgm:varLst>
    <dgm:shape xmlns:r="http://schemas.openxmlformats.org/officeDocument/2006/relationships" r:blip="">
      <dgm:adjLst/>
    </dgm:shape>
    <dgm:choose name="Name1">
      <dgm:if name="Name2" axis="ch" ptType="node" func="cnt" op="gte" val="3">
        <dgm:alg type="composite">
          <dgm:param type="ar" val="2.8316"/>
        </dgm:alg>
        <dgm:choose name="Name3">
          <dgm:if name="Name4" func="var" arg="dir" op="equ" val="norm">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parentText3"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rightChild" refType="primFontSz" refFor="des" refForName="parentText1" op="lte"/>
              <dgm:constr type="primFontSz" for="des" forName="rightChild" refType="primFontSz" refFor="des" refForName="parentText2" op="lte"/>
              <dgm:constr type="primFontSz" for="des" forName="rightChild"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0567"/>
              <dgm:constr type="t" for="ch" forName="leftComposite" refType="h" fact="0.1159"/>
              <dgm:constr type="w" for="ch" forName="leftComposite" refType="w" fact="0.2455"/>
              <dgm:constr type="h" for="ch" forName="leftComposite" refType="h" fact="0.6953"/>
              <dgm:constr type="l" for="ch" forName="middleComposite" refType="w" fact="0.365"/>
              <dgm:constr type="t" for="ch" forName="middleComposite" refType="h" fact="0.1545"/>
              <dgm:constr type="w" for="ch" forName="middleComposite" refType="w" fact="0.2728"/>
              <dgm:constr type="h" for="ch" forName="middleComposite" refType="h" fact="0.6567"/>
              <dgm:constr type="l" for="ch" forName="arc1" refType="w" fact="0"/>
              <dgm:constr type="t" for="ch" forName="arc1" refType="h" fact="0"/>
              <dgm:constr type="w" for="ch" forName="arc1" refType="w" fact="0.3305"/>
              <dgm:constr type="h" for="ch" forName="arc1" refType="h" fact="0.9357"/>
              <dgm:constr type="l" for="ch" forName="arc2" refType="w" fact="0.3295"/>
              <dgm:constr type="t" for="ch" forName="arc2" refType="h" fact="0"/>
              <dgm:constr type="w" for="ch" forName="arc2" refType="w" fact="0.3305"/>
              <dgm:constr type="h" for="ch" forName="arc2" refType="h" fact="0.9357"/>
              <dgm:constr type="l" for="ch" forName="arc3" refType="w" fact="0.3401"/>
              <dgm:constr type="t" for="ch" forName="arc3" refType="h" fact="0"/>
              <dgm:constr type="w" for="ch" forName="arc3" refType="w" fact="0.3305"/>
              <dgm:constr type="h" for="ch" forName="arc3" refType="h" fact="0.9357"/>
              <dgm:constr type="l" for="ch" forName="arc4" refType="w" fact="0.6695"/>
              <dgm:constr type="t" for="ch" forName="arc4" refType="h" fact="0"/>
              <dgm:constr type="w" for="ch" forName="arc4" refType="w" fact="0.3305"/>
              <dgm:constr type="h" for="ch" forName="arc4" refType="h" fact="0.9357"/>
              <dgm:constr type="l" for="ch" forName="rightChild" refType="w" fact="0.713"/>
              <dgm:constr type="t" for="ch" forName="rightChild" refType="h" fact="0.1934"/>
              <dgm:constr type="w" for="ch" forName="rightChild" refType="w" fact="0.193"/>
              <dgm:constr type="h" for="ch" forName="rightChild" refType="h" fact="0.5464"/>
              <dgm:constr type="l" for="ch" forName="parentText1" refType="w" fact="0.0621"/>
              <dgm:constr type="t" for="ch" forName="parentText1" refType="h" fact="0.8128"/>
              <dgm:constr type="w" for="ch" forName="parentText1" refType="w" fact="0.2509"/>
              <dgm:constr type="h" for="ch" forName="parentText1" refType="h" fact="0.1872"/>
              <dgm:constr type="l" for="ch" forName="parentText2" refType="w" fact="0.3792"/>
              <dgm:constr type="t" for="ch" forName="parentText2" refType="h" fact="0.8128"/>
              <dgm:constr type="w" for="ch" forName="parentText2" refType="w" fact="0.2509"/>
              <dgm:constr type="h" for="ch" forName="parentText2" refType="h" fact="0.1872"/>
              <dgm:constr type="l" for="ch" forName="parentText3" refType="w" fact="0.6845"/>
              <dgm:constr type="t" for="ch" forName="parentText3" refType="h" fact="0.8128"/>
              <dgm:constr type="w" for="ch" forName="parentText3" refType="w" fact="0.2509"/>
              <dgm:constr type="h" for="ch" forName="parentText3" refType="h" fact="0.1872"/>
            </dgm:constrLst>
          </dgm:if>
          <dgm:else name="Name5">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parentText3"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rightChild" refType="primFontSz" refFor="des" refForName="parentText1" op="lte"/>
              <dgm:constr type="primFontSz" for="des" forName="rightChild" refType="primFontSz" refFor="des" refForName="parentText2" op="lte"/>
              <dgm:constr type="primFontSz" for="des" forName="rightChild"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72"/>
              <dgm:constr type="t" for="ch" forName="leftComposite" refType="h" fact="0.1159"/>
              <dgm:constr type="w" for="ch" forName="leftComposite" refType="w" fact="0.2455"/>
              <dgm:constr type="h" for="ch" forName="leftComposite" refType="h" fact="0.6953"/>
              <dgm:constr type="l" for="ch" forName="middleComposite" refType="w" fact="0.365"/>
              <dgm:constr type="t" for="ch" forName="middleComposite" refType="h" fact="0.1545"/>
              <dgm:constr type="w" for="ch" forName="middleComposite" refType="w" fact="0.2728"/>
              <dgm:constr type="h" for="ch" forName="middleComposite" refType="h" fact="0.6567"/>
              <dgm:constr type="l" for="ch" forName="rightChild" refType="w" fact="0.09"/>
              <dgm:constr type="t" for="ch" forName="rightChild" refType="h" fact="0.1934"/>
              <dgm:constr type="w" for="ch" forName="rightChild" refType="w" fact="0.193"/>
              <dgm:constr type="h" for="ch" forName="rightChild" refType="h" fact="0.5464"/>
              <dgm:constr type="l" for="ch" forName="arc1" refType="w" fact="0"/>
              <dgm:constr type="t" for="ch" forName="arc1" refType="h" fact="0"/>
              <dgm:constr type="w" for="ch" forName="arc1" refType="w" fact="0.3305"/>
              <dgm:constr type="h" for="ch" forName="arc1" refType="h" fact="0.9357"/>
              <dgm:constr type="l" for="ch" forName="arc2" refType="w" fact="0.3295"/>
              <dgm:constr type="t" for="ch" forName="arc2" refType="h" fact="0"/>
              <dgm:constr type="w" for="ch" forName="arc2" refType="w" fact="0.3305"/>
              <dgm:constr type="h" for="ch" forName="arc2" refType="h" fact="0.9357"/>
              <dgm:constr type="l" for="ch" forName="arc3" refType="w" fact="0.3401"/>
              <dgm:constr type="t" for="ch" forName="arc3" refType="h" fact="0"/>
              <dgm:constr type="w" for="ch" forName="arc3" refType="w" fact="0.3305"/>
              <dgm:constr type="h" for="ch" forName="arc3" refType="h" fact="0.9357"/>
              <dgm:constr type="l" for="ch" forName="arc4" refType="w" fact="0.6695"/>
              <dgm:constr type="t" for="ch" forName="arc4" refType="h" fact="0"/>
              <dgm:constr type="w" for="ch" forName="arc4" refType="w" fact="0.3305"/>
              <dgm:constr type="h" for="ch" forName="arc4" refType="h" fact="0.9357"/>
              <dgm:constr type="l" for="ch" forName="parentText1" refType="w" fact="0.7"/>
              <dgm:constr type="t" for="ch" forName="parentText1" refType="h" fact="0.8128"/>
              <dgm:constr type="w" for="ch" forName="parentText1" refType="w" fact="0.2509"/>
              <dgm:constr type="h" for="ch" forName="parentText1" refType="h" fact="0.1872"/>
              <dgm:constr type="l" for="ch" forName="parentText2" refType="w" fact="0.3792"/>
              <dgm:constr type="t" for="ch" forName="parentText2" refType="h" fact="0.8128"/>
              <dgm:constr type="w" for="ch" forName="parentText2" refType="w" fact="0.2509"/>
              <dgm:constr type="h" for="ch" forName="parentText2" refType="h" fact="0.1872"/>
              <dgm:constr type="l" for="ch" forName="parentText3" refType="w" fact="0.062"/>
              <dgm:constr type="t" for="ch" forName="parentText3" refType="h" fact="0.8128"/>
              <dgm:constr type="w" for="ch" forName="parentText3" refType="w" fact="0.2509"/>
              <dgm:constr type="h" for="ch" forName="parentText3" refType="h" fact="0.1872"/>
            </dgm:constrLst>
          </dgm:else>
        </dgm:choose>
      </dgm:if>
      <dgm:if name="Name6" axis="ch" ptType="node" func="cnt" op="gte" val="2">
        <dgm:alg type="composite">
          <dgm:param type="ar" val="1.8986"/>
        </dgm:alg>
        <dgm:choose name="Name7">
          <dgm:if name="Name8" func="var" arg="dir" op="equ" val="norm">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0941"/>
              <dgm:constr type="t" for="ch" forName="leftComposite" refType="h" fact="0.1159"/>
              <dgm:constr type="w" for="ch" forName="leftComposite" refType="w" fact="0.3469"/>
              <dgm:constr type="h" for="ch" forName="leftComposite" refType="h" fact="0.6953"/>
              <dgm:constr type="l" for="ch" forName="middleComposite" refType="w" fact="0.5782"/>
              <dgm:constr type="t" for="ch" forName="middleComposite" refType="h" fact="0.1159"/>
              <dgm:constr type="w" for="ch" forName="middleComposite" refType="w" fact="0.3389"/>
              <dgm:constr type="h" for="ch" forName="middleComposite" refType="h" fact="0.6567"/>
              <dgm:constr type="l" for="ch" forName="arc1" refType="w" fact="0"/>
              <dgm:constr type="t" for="ch" forName="arc1" refType="h" fact="0"/>
              <dgm:constr type="w" for="ch" forName="arc1" refType="w" fact="0.4928"/>
              <dgm:constr type="h" for="ch" forName="arc1" refType="h" fact="0.9357"/>
              <dgm:constr type="l" for="ch" forName="arc3" refType="w" fact="0.5072"/>
              <dgm:constr type="t" for="ch" forName="arc3" refType="h" fact="0"/>
              <dgm:constr type="w" for="ch" forName="arc3" refType="w" fact="0.4928"/>
              <dgm:constr type="h" for="ch" forName="arc3" refType="h" fact="0.9357"/>
              <dgm:constr type="l" for="ch" forName="parentText1" refType="w" fact="0.0926"/>
              <dgm:constr type="t" for="ch" forName="parentText1" refType="h" fact="0.8128"/>
              <dgm:constr type="w" for="ch" forName="parentText1" refType="w" fact="0.3742"/>
              <dgm:constr type="h" for="ch" forName="parentText1" refType="h" fact="0.1872"/>
              <dgm:constr type="l" for="ch" forName="parentText2" refType="w" fact="0.5655"/>
              <dgm:constr type="t" for="ch" forName="parentText2" refType="h" fact="0.8128"/>
              <dgm:constr type="w" for="ch" forName="parentText2" refType="w" fact="0.3742"/>
              <dgm:constr type="h" for="ch" forName="parentText2" refType="h" fact="0.1872"/>
            </dgm:constrLst>
          </dgm:if>
          <dgm:else name="Name9">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592"/>
              <dgm:constr type="t" for="ch" forName="leftComposite" refType="h" fact="0.1159"/>
              <dgm:constr type="w" for="ch" forName="leftComposite" refType="w" fact="0.3469"/>
              <dgm:constr type="h" for="ch" forName="leftComposite" refType="h" fact="0.6953"/>
              <dgm:constr type="l" for="ch" forName="middleComposite" refType="w" fact="0.0941"/>
              <dgm:constr type="t" for="ch" forName="middleComposite" refType="h" fact="0.1159"/>
              <dgm:constr type="w" for="ch" forName="middleComposite" refType="w" fact="0.3389"/>
              <dgm:constr type="h" for="ch" forName="middleComposite" refType="h" fact="0.6567"/>
              <dgm:constr type="l" for="ch" forName="arc1" refType="w" fact="0"/>
              <dgm:constr type="t" for="ch" forName="arc1" refType="h" fact="0"/>
              <dgm:constr type="w" for="ch" forName="arc1" refType="w" fact="0.4928"/>
              <dgm:constr type="h" for="ch" forName="arc1" refType="h" fact="0.9357"/>
              <dgm:constr type="l" for="ch" forName="arc3" refType="w" fact="0.5072"/>
              <dgm:constr type="t" for="ch" forName="arc3" refType="h" fact="0"/>
              <dgm:constr type="w" for="ch" forName="arc3" refType="w" fact="0.4928"/>
              <dgm:constr type="h" for="ch" forName="arc3" refType="h" fact="0.9357"/>
              <dgm:constr type="l" for="ch" forName="parentText2" refType="w" fact="0.0926"/>
              <dgm:constr type="t" for="ch" forName="parentText2" refType="h" fact="0.8128"/>
              <dgm:constr type="w" for="ch" forName="parentText2" refType="w" fact="0.3742"/>
              <dgm:constr type="h" for="ch" forName="parentText2" refType="h" fact="0.1872"/>
              <dgm:constr type="l" for="ch" forName="parentText1" refType="w" fact="0.5655"/>
              <dgm:constr type="t" for="ch" forName="parentText1" refType="h" fact="0.8128"/>
              <dgm:constr type="w" for="ch" forName="parentText1" refType="w" fact="0.3742"/>
              <dgm:constr type="h" for="ch" forName="parentText1" refType="h" fact="0.1872"/>
            </dgm:constrLst>
          </dgm:else>
        </dgm:choose>
      </dgm:if>
      <dgm:else name="Name10">
        <dgm:alg type="composite">
          <dgm:param type="ar" val="0.8036"/>
        </dgm:alg>
        <dgm:constrLst>
          <dgm:constr type="primFontSz" for="des" forName="parentText1" val="65"/>
          <dgm:constr type="primFontSz" for="des" forName="childText1_1" val="65"/>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l" for="ch" forName="leftComposite" refType="w" fact="0"/>
          <dgm:constr type="t" for="ch" forName="leftComposite" refType="h" fact="0.1159"/>
          <dgm:constr type="w" for="ch" forName="leftComposite" refType="w"/>
          <dgm:constr type="h" for="ch" forName="leftComposite" refType="h" fact="0.6953"/>
          <dgm:constr type="l" for="ch" forName="parentText1" refType="w" fact="0"/>
          <dgm:constr type="t" for="ch" forName="parentText1" refType="h" fact="0.8128"/>
          <dgm:constr type="w" for="ch" forName="parentText1" refType="w"/>
          <dgm:constr type="h" for="ch" forName="parentText1" refType="h" fact="0.1872"/>
        </dgm:constrLst>
      </dgm:else>
    </dgm:choose>
    <dgm:choose name="Name11">
      <dgm:if name="Name12" axis="ch" ptType="node" func="cnt" op="gte" val="1">
        <dgm:choose name="Name13">
          <dgm:if name="Name14" axis="ch" ptType="node" func="cnt" op="gte" val="2">
            <dgm:layoutNode name="arc1">
              <dgm:alg type="sp"/>
              <dgm:shape xmlns:r="http://schemas.openxmlformats.org/officeDocument/2006/relationships" rot="90" type="blockArc" r:blip="">
                <dgm:adjLst>
                  <dgm:adj idx="1" val="-135"/>
                  <dgm:adj idx="2" val="-45"/>
                  <dgm:adj idx="3" val="0.0496"/>
                </dgm:adjLst>
              </dgm:shape>
              <dgm:presOf/>
            </dgm:layoutNode>
            <dgm:layoutNode name="arc3">
              <dgm:alg type="sp"/>
              <dgm:shape xmlns:r="http://schemas.openxmlformats.org/officeDocument/2006/relationships" rot="270" type="blockArc" r:blip="">
                <dgm:adjLst>
                  <dgm:adj idx="1" val="-135"/>
                  <dgm:adj idx="2" val="-45"/>
                  <dgm:adj idx="3" val="0.0496"/>
                </dgm:adjLst>
              </dgm:shape>
              <dgm:presOf/>
            </dgm:layoutNode>
            <dgm:layoutNode name="parentText2" styleLbl="revTx">
              <dgm:varLst>
                <dgm:chMax val="4"/>
                <dgm:chPref val="3"/>
                <dgm:bulletEnabled val="1"/>
              </dgm:varLst>
              <dgm:alg type="tx"/>
              <dgm:shape xmlns:r="http://schemas.openxmlformats.org/officeDocument/2006/relationships" type="rect" r:blip="">
                <dgm:adjLst/>
              </dgm:shape>
              <dgm:presOf axis="ch 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5"/>
        </dgm:choose>
        <dgm:choose name="Name16">
          <dgm:if name="Name17" axis="ch" ptType="node" func="cnt" op="gte" val="3">
            <dgm:layoutNode name="arc2">
              <dgm:alg type="sp"/>
              <dgm:shape xmlns:r="http://schemas.openxmlformats.org/officeDocument/2006/relationships" rot="90" type="blockArc" r:blip="">
                <dgm:adjLst>
                  <dgm:adj idx="1" val="-135"/>
                  <dgm:adj idx="2" val="-45"/>
                  <dgm:adj idx="3" val="0.0496"/>
                </dgm:adjLst>
              </dgm:shape>
              <dgm:presOf/>
            </dgm:layoutNode>
            <dgm:layoutNode name="arc4">
              <dgm:alg type="sp"/>
              <dgm:shape xmlns:r="http://schemas.openxmlformats.org/officeDocument/2006/relationships" rot="270" type="blockArc" r:blip="">
                <dgm:adjLst>
                  <dgm:adj idx="1" val="-135"/>
                  <dgm:adj idx="2" val="-45"/>
                  <dgm:adj idx="3" val="0.0496"/>
                </dgm:adjLst>
              </dgm:shape>
              <dgm:presOf/>
            </dgm:layoutNode>
            <dgm:layoutNode name="parentText3" styleLbl="revTx">
              <dgm:varLst>
                <dgm:chMax val="1"/>
                <dgm:chPref val="1"/>
                <dgm:bulletEnabled val="1"/>
              </dgm:varLst>
              <dgm:alg type="tx"/>
              <dgm:shape xmlns:r="http://schemas.openxmlformats.org/officeDocument/2006/relationships" type="rect" r:blip="">
                <dgm:adjLst/>
              </dgm:shape>
              <dgm:presOf axis="ch 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8"/>
        </dgm:choose>
      </dgm:if>
      <dgm:else name="Name19"/>
    </dgm:choose>
    <dgm:layoutNode name="middleComposite">
      <dgm:choose name="Name20">
        <dgm:if name="Name21" axis="ch ch" ptType="node node" st="2 1" cnt="1 0" func="cnt" op="lte" val="1">
          <dgm:alg type="composite">
            <dgm:param type="ar" val="1"/>
          </dgm:alg>
        </dgm:if>
        <dgm:if name="Name22" axis="ch ch" ptType="node node" st="2 1" cnt="1 0" func="cnt" op="equ" val="2">
          <dgm:alg type="composite">
            <dgm:param type="ar" val="1.792"/>
          </dgm:alg>
        </dgm:if>
        <dgm:if name="Name23" axis="ch ch" ptType="node node" st="2 1" cnt="1 0" func="cnt" op="equ" val="3">
          <dgm:alg type="composite">
            <dgm:param type="ar" val="1"/>
          </dgm:alg>
        </dgm:if>
        <dgm:else name="Name24">
          <dgm:alg type="composite">
            <dgm:param type="ar" val="1"/>
          </dgm:alg>
        </dgm:else>
      </dgm:choose>
      <dgm:shape xmlns:r="http://schemas.openxmlformats.org/officeDocument/2006/relationships" r:blip="">
        <dgm:adjLst/>
      </dgm:shape>
      <dgm:presOf/>
      <dgm:choose name="Name25">
        <dgm:if name="Name26" axis="ch ch" ptType="node node" st="2 1" cnt="1 0" func="cnt" op="lte" val="1">
          <dgm:constrLst>
            <dgm:constr type="ctrX" for="ch" forName="circ1" refType="w" fact="0.5"/>
            <dgm:constr type="ctrY" for="ch" forName="circ1" refType="h" fact="0.5"/>
            <dgm:constr type="w" for="ch" forName="circ1" refType="w"/>
            <dgm:constr type="h" for="ch" forName="circ1" refType="h"/>
            <dgm:constr type="l" for="ch" forName="circ1Tx" refType="w" fact="0.2"/>
            <dgm:constr type="t" for="ch" forName="circ1Tx" refType="h" fact="0.1"/>
            <dgm:constr type="w" for="ch" forName="circ1Tx" refType="w" fact="0.6"/>
            <dgm:constr type="h" for="ch" forName="circ1Tx" refType="h" fact="0.8"/>
          </dgm:constrLst>
        </dgm:if>
        <dgm:if name="Name27" axis="ch ch" ptType="node node" st="2 1" cnt="1 0"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Lst>
        </dgm:if>
        <dgm:if name="Name28" axis="ch ch" ptType="node node" st="2 1" cnt="1 0"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Lst>
        </dgm:if>
        <dgm:else name="Name29">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Lst>
        </dgm:else>
      </dgm:choose>
      <dgm:ruleLst/>
      <dgm:forEach name="Name30" axis="ch ch" ptType="node node" st="2 1" cnt="1 1">
        <dgm:layoutNode name="circ1" styleLbl="vennNode1">
          <dgm:alg type="sp"/>
          <dgm:shape xmlns:r="http://schemas.openxmlformats.org/officeDocument/2006/relationships" type="ellipse" r:blip="">
            <dgm:adjLst/>
          </dgm:shape>
          <dgm:presOf axis="desOrSelf" ptType="node"/>
          <dgm:constrLst/>
          <dgm:ruleLst/>
        </dgm:layoutNode>
        <dgm:layoutNode name="circ1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1" axis="ch ch" ptType="node node" st="2 2" cnt="1 1">
        <dgm:layoutNode name="circ2" styleLbl="vennNode1">
          <dgm:alg type="sp"/>
          <dgm:shape xmlns:r="http://schemas.openxmlformats.org/officeDocument/2006/relationships" type="ellipse" r:blip="">
            <dgm:adjLst/>
          </dgm:shape>
          <dgm:presOf axis="desOrSelf" ptType="node"/>
          <dgm:constrLst/>
          <dgm:ruleLst/>
        </dgm:layoutNode>
        <dgm:layoutNode name="circ2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2" axis="ch ch" ptType="node node" st="2 3" cnt="1 1">
        <dgm:layoutNode name="circ3" styleLbl="vennNode1">
          <dgm:alg type="sp"/>
          <dgm:shape xmlns:r="http://schemas.openxmlformats.org/officeDocument/2006/relationships" type="ellipse" r:blip="">
            <dgm:adjLst/>
          </dgm:shape>
          <dgm:presOf axis="desOrSelf" ptType="node"/>
          <dgm:constrLst/>
          <dgm:ruleLst/>
        </dgm:layoutNode>
        <dgm:layoutNode name="circ3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3" axis="ch ch" ptType="node node" st="2 4" cnt="1 1">
        <dgm:layoutNode name="circ4" styleLbl="vennNode1">
          <dgm:alg type="sp"/>
          <dgm:shape xmlns:r="http://schemas.openxmlformats.org/officeDocument/2006/relationships" type="ellipse" r:blip="">
            <dgm:adjLst/>
          </dgm:shape>
          <dgm:presOf axis="desOrSelf" ptType="nod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layoutNode>
    <dgm:layoutNode name="leftComposite">
      <dgm:choose name="Name34">
        <dgm:if name="Name35" axis="ch ch" ptType="node node" st="1 1" cnt="1 0" func="cnt" op="lte" val="1">
          <dgm:alg type="composite">
            <dgm:param type="ar" val="1.3085"/>
          </dgm:alg>
          <dgm:constrLst>
            <dgm:constr type="l" for="ch" forName="childText1_1" refType="w" fact="0.2124"/>
            <dgm:constr type="t" for="ch" forName="childText1_1" refType="h" fact="0"/>
            <dgm:constr type="w" for="ch" forName="childText1_1" refType="w" fact="0.5759"/>
            <dgm:constr type="h" for="ch" forName="childText1_1" refType="h" fact="0.7535"/>
            <dgm:constr type="l" for="ch" forName="ellipse1" refType="w" fact="0"/>
            <dgm:constr type="t" for="ch" forName="ellipse1" refType="h" fact="0.63"/>
            <dgm:constr type="w" for="ch" forName="ellipse1" refType="w" fact="0.2828"/>
            <dgm:constr type="h" for="ch" forName="ellipse1" refType="h" fact="0.37"/>
            <dgm:constr type="l" for="ch" forName="ellipse2" refType="w" fact="0.82"/>
            <dgm:constr type="t" for="ch" forName="ellipse2" refType="h" fact="0.17"/>
            <dgm:constr type="w" for="ch" forName="ellipse2" refType="w" fact="0.1645"/>
            <dgm:constr type="h" for="ch" forName="ellipse2" refType="h" fact="0.2153"/>
          </dgm:constrLst>
        </dgm:if>
        <dgm:if name="Name36" axis="ch ch" ptType="node node" st="1 1" cnt="1 0" func="cnt" op="equ" val="2">
          <dgm:alg type="composite">
            <dgm:param type="ar" val="0.8917"/>
          </dgm:alg>
          <dgm:constrLst>
            <dgm:constr type="l" for="ch" forName="childText1_1" refType="w" fact="0.1864"/>
            <dgm:constr type="t" for="ch" forName="childText1_1" refType="h" fact="0"/>
            <dgm:constr type="w" for="ch" forName="childText1_1" refType="w" fact="0.5055"/>
            <dgm:constr type="h" for="ch" forName="childText1_1" refType="h" fact="0.4507"/>
            <dgm:constr type="l" for="ch" forName="childText1_2" refType="w" fact="0.4945"/>
            <dgm:constr type="t" for="ch" forName="childText1_2" refType="h" fact="0.3929"/>
            <dgm:constr type="w" for="ch" forName="childText1_2" refType="w" fact="0.5055"/>
            <dgm:constr type="h" for="ch" forName="childText1_2" refType="h" fact="0.4507"/>
            <dgm:constr type="l" for="ch" forName="ellipse1" refType="w" fact="0"/>
            <dgm:constr type="t" for="ch" forName="ellipse1" refType="h" fact="0.3768"/>
            <dgm:constr type="w" for="ch" forName="ellipse1" refType="w" fact="0.2482"/>
            <dgm:constr type="h" for="ch" forName="ellipse1" refType="h" fact="0.2213"/>
            <dgm:constr type="l" for="ch" forName="ellipse3" refType="w" fact="0.5474"/>
            <dgm:constr type="t" for="ch" forName="ellipse3" refType="h" fact="0.8712"/>
            <dgm:constr type="w" for="ch" forName="ellipse3" refType="w" fact="0.1444"/>
            <dgm:constr type="h" for="ch" forName="ellipse3" refType="h" fact="0.1288"/>
            <dgm:constr type="l" for="ch" forName="ellipse2" refType="w" fact="0.7333"/>
            <dgm:constr type="t" for="ch" forName="ellipse2" refType="h" fact="0.0887"/>
            <dgm:constr type="w" for="ch" forName="ellipse2" refType="w" fact="0.1444"/>
            <dgm:constr type="h" for="ch" forName="ellipse2" refType="h" fact="0.1288"/>
          </dgm:constrLst>
        </dgm:if>
        <dgm:if name="Name37" axis="ch ch" ptType="node node" st="1 1" cnt="1 0" func="cnt" op="equ" val="3">
          <dgm:alg type="composite">
            <dgm:param type="ar" val="1.0811"/>
          </dgm:alg>
          <dgm:constrLst>
            <dgm:constr type="l" for="ch" forName="childText1_3" refType="w" fact="0.1649"/>
            <dgm:constr type="t" for="ch" forName="childText1_3" refType="h" fact="0.5389"/>
            <dgm:constr type="w" for="ch" forName="childText1_3" refType="w" fact="0.4265"/>
            <dgm:constr type="h" for="ch" forName="childText1_3" refType="h" fact="0.4611"/>
            <dgm:constr type="l" for="ch" forName="childText1_1" refType="w" fact="0.1573"/>
            <dgm:constr type="t" for="ch" forName="childText1_1" refType="h" fact="0"/>
            <dgm:constr type="w" for="ch" forName="childText1_1" refType="w" fact="0.4265"/>
            <dgm:constr type="h" for="ch" forName="childText1_1" refType="h" fact="0.4611"/>
            <dgm:constr type="l" for="ch" forName="childText1_2" refType="w" fact="0.5735"/>
            <dgm:constr type="t" for="ch" forName="childText1_2" refType="h" fact="0.2754"/>
            <dgm:constr type="w" for="ch" forName="childText1_2" refType="w" fact="0.4265"/>
            <dgm:constr type="h" for="ch" forName="childText1_2" refType="h" fact="0.4611"/>
            <dgm:constr type="l" for="ch" forName="ellipse1" refType="w" fact="0"/>
            <dgm:constr type="t" for="ch" forName="ellipse1" refType="h" fact="0.3855"/>
            <dgm:constr type="w" for="ch" forName="ellipse1" refType="w" fact="0.2095"/>
            <dgm:constr type="h" for="ch" forName="ellipse1" refType="h" fact="0.2264"/>
            <dgm:constr type="l" for="ch" forName="ellipse3" refType="w" fact="0.6181"/>
            <dgm:constr type="t" for="ch" forName="ellipse3" refType="h" fact="0.7647"/>
            <dgm:constr type="w" for="ch" forName="ellipse3" refType="w" fact="0.1219"/>
            <dgm:constr type="h" for="ch" forName="ellipse3" refType="h" fact="0.1317"/>
            <dgm:constr type="l" for="ch" forName="ellipse2" refType="w" fact="0.6188"/>
            <dgm:constr type="t" for="ch" forName="ellipse2" refType="h" fact="0.0907"/>
            <dgm:constr type="w" for="ch" forName="ellipse2" refType="w" fact="0.1219"/>
            <dgm:constr type="h" for="ch" forName="ellipse2" refType="h" fact="0.1317"/>
          </dgm:constrLst>
        </dgm:if>
        <dgm:else name="Name38">
          <dgm:alg type="composite">
            <dgm:param type="ar" val="0.9472"/>
          </dgm:alg>
          <dgm:constrLst>
            <dgm:constr type="l" for="ch" forName="childText1_3" refType="w" fact="0"/>
            <dgm:constr type="t" for="ch" forName="childText1_3" refType="h" fact="0.6035"/>
            <dgm:constr type="w" for="ch" forName="childText1_3" refType="w" fact="0.4186"/>
            <dgm:constr type="h" for="ch" forName="childText1_3" refType="h" fact="0.3965"/>
            <dgm:constr type="l" for="ch" forName="childText1_1" refType="w" fact="0.0981"/>
            <dgm:constr type="t" for="ch" forName="childText1_1" refType="h" fact="0"/>
            <dgm:constr type="w" for="ch" forName="childText1_1" refType="w" fact="0.4186"/>
            <dgm:constr type="h" for="ch" forName="childText1_1" refType="h" fact="0.3965"/>
            <dgm:constr type="l" for="ch" forName="childText1_2" refType="w" fact="0.5385"/>
            <dgm:constr type="t" for="ch" forName="childText1_2" refType="h" fact="0.1304"/>
            <dgm:constr type="w" for="ch" forName="childText1_2" refType="w" fact="0.4186"/>
            <dgm:constr type="h" for="ch" forName="childText1_2" refType="h" fact="0.3965"/>
            <dgm:constr type="l" for="ch" forName="ellipse4" refType="w" fact="0.3222"/>
            <dgm:constr type="t" for="ch" forName="ellipse4" refType="h" fact="0.4232"/>
            <dgm:constr type="w" for="ch" forName="ellipse4" refType="w" fact="0.2056"/>
            <dgm:constr type="h" for="ch" forName="ellipse4" refType="h" fact="0.1947"/>
            <dgm:constr type="l" for="ch" forName="ellipse1" refType="w" fact="0.1489"/>
            <dgm:constr type="t" for="ch" forName="ellipse1" refType="h" fact="0.4502"/>
            <dgm:constr type="w" for="ch" forName="ellipse1" refType="w" fact="0.1196"/>
            <dgm:constr type="h" for="ch" forName="ellipse1" refType="h" fact="0.1133"/>
            <dgm:constr type="l" for="ch" forName="ellipse2" refType="w" fact="0.5384"/>
            <dgm:constr type="t" for="ch" forName="ellipse2" refType="h" fact="0.0124"/>
            <dgm:constr type="w" for="ch" forName="ellipse2" refType="w" fact="0.1196"/>
            <dgm:constr type="h" for="ch" forName="ellipse2" refType="h" fact="0.1133"/>
            <dgm:constr type="l" for="ch" forName="childText1_4" refType="w" fact="0.4625"/>
            <dgm:constr type="t" for="ch" forName="childText1_4" refType="h" fact="0.5719"/>
            <dgm:constr type="w" for="ch" forName="childText1_4" refType="w" fact="0.4186"/>
            <dgm:constr type="h" for="ch" forName="childText1_4" refType="h" fact="0.3965"/>
            <dgm:constr type="l" for="ch" forName="ellipse3" refType="w" fact="0.8804"/>
            <dgm:constr type="t" for="ch" forName="ellipse3" refType="h" fact="0.5329"/>
            <dgm:constr type="w" for="ch" forName="ellipse3" refType="w" fact="0.1196"/>
            <dgm:constr type="h" for="ch" forName="ellipse3" refType="h" fact="0.1133"/>
            <dgm:constr type="l" for="ch" forName="ellipse5" refType="w" fact="0.0146"/>
            <dgm:constr type="t" for="ch" forName="ellipse5" refType="h" fact="0.5228"/>
            <dgm:constr type="w" for="ch" forName="ellipse5" refType="w" fact="0.0899"/>
            <dgm:constr type="h" for="ch" forName="ellipse5" refType="h" fact="0.0851"/>
          </dgm:constrLst>
        </dgm:else>
      </dgm:choose>
      <dgm:forEach name="Name39" axis="ch ch" ptType="node node" st="1 1" cnt="1 1">
        <dgm:layoutNode name="childText1_1"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1" styleLbl="vennNode1">
          <dgm:alg type="sp"/>
          <dgm:shape xmlns:r="http://schemas.openxmlformats.org/officeDocument/2006/relationships" type="ellipse" r:blip="">
            <dgm:adjLst/>
          </dgm:shape>
          <dgm:presOf/>
        </dgm:layoutNode>
        <dgm:layoutNode name="ellipse2" styleLbl="vennNode1">
          <dgm:alg type="sp"/>
          <dgm:shape xmlns:r="http://schemas.openxmlformats.org/officeDocument/2006/relationships" type="ellipse" r:blip="">
            <dgm:adjLst/>
          </dgm:shape>
          <dgm:presOf/>
        </dgm:layoutNode>
      </dgm:forEach>
      <dgm:forEach name="Name40" axis="ch ch" ptType="node node" st="1 2" cnt="1 1">
        <dgm:layoutNode name="childText1_2"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3" styleLbl="vennNode1">
          <dgm:alg type="sp"/>
          <dgm:shape xmlns:r="http://schemas.openxmlformats.org/officeDocument/2006/relationships" type="ellipse" r:blip="">
            <dgm:adjLst/>
          </dgm:shape>
          <dgm:presOf/>
        </dgm:layoutNode>
      </dgm:forEach>
      <dgm:forEach name="Name41" axis="ch ch" ptType="node node" st="1 3" cnt="1 1">
        <dgm:layoutNode name="childText1_3"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forEach name="Name42" axis="ch ch" ptType="node node" st="1 4" cnt="1 1">
        <dgm:layoutNode name="childText1_4"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4" styleLbl="vennNode1">
          <dgm:alg type="sp"/>
          <dgm:shape xmlns:r="http://schemas.openxmlformats.org/officeDocument/2006/relationships" type="ellipse" r:blip="">
            <dgm:adjLst/>
          </dgm:shape>
          <dgm:presOf/>
        </dgm:layoutNode>
        <dgm:layoutNode name="ellipse5" styleLbl="vennNode1">
          <dgm:alg type="sp"/>
          <dgm:shape xmlns:r="http://schemas.openxmlformats.org/officeDocument/2006/relationships" type="ellipse" r:blip="">
            <dgm:adjLst/>
          </dgm:shape>
          <dgm:presOf/>
        </dgm:layoutNode>
      </dgm:forEach>
    </dgm:layoutNode>
    <dgm:choose name="Name43">
      <dgm:if name="Name44" axis="ch ch" ptType="node node" st="3 1" cnt="1 0" func="cnt" op="gte" val="1">
        <dgm:layoutNode name="rightChild">
          <dgm:varLst>
            <dgm:chMax val="0"/>
            <dgm:chPref val="0"/>
          </dgm:varLst>
          <dgm:alg type="tx"/>
          <dgm:shape xmlns:r="http://schemas.openxmlformats.org/officeDocument/2006/relationships" type="ellipse" r:blip="">
            <dgm:adjLst/>
          </dgm:shape>
          <dgm:presOf axis="ch des"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5"/>
    </dgm:choose>
    <dgm:layoutNode name="parentText1" styleLbl="revTx">
      <dgm:varLst>
        <dgm:chMax val="4"/>
        <dgm:chPref val="3"/>
        <dgm:bulletEnabled val="1"/>
      </dgm:varLst>
      <dgm:alg type="tx"/>
      <dgm:shape xmlns:r="http://schemas.openxmlformats.org/officeDocument/2006/relationships" type="rect" r:blip="">
        <dgm:adjLst/>
      </dgm:shape>
      <dgm:presOf axis="ch 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5EF591-7D95-45FE-B76A-5D345873B0AB}" type="datetimeFigureOut">
              <a:t>6/13/2024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F66C05-0691-4DD9-B1CA-D2F8FF1A7E89}" type="slidenum">
              <a:t>‹#›</a:t>
            </a:fld>
            <a:endParaRPr lang="en-US"/>
          </a:p>
        </p:txBody>
      </p:sp>
    </p:spTree>
    <p:extLst>
      <p:ext uri="{BB962C8B-B14F-4D97-AF65-F5344CB8AC3E}">
        <p14:creationId xmlns:p14="http://schemas.microsoft.com/office/powerpoint/2010/main" val="2656255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title slide</a:t>
            </a:r>
          </a:p>
        </p:txBody>
      </p:sp>
      <p:sp>
        <p:nvSpPr>
          <p:cNvPr id="4" name="Slide Number Placeholder 3"/>
          <p:cNvSpPr>
            <a:spLocks noGrp="1"/>
          </p:cNvSpPr>
          <p:nvPr>
            <p:ph type="sldNum" sz="quarter" idx="5"/>
          </p:nvPr>
        </p:nvSpPr>
        <p:spPr/>
        <p:txBody>
          <a:bodyPr/>
          <a:lstStyle/>
          <a:p>
            <a:fld id="{4CF66C05-0691-4DD9-B1CA-D2F8FF1A7E89}" type="slidenum">
              <a:t>1</a:t>
            </a:fld>
            <a:endParaRPr lang="en-US"/>
          </a:p>
        </p:txBody>
      </p:sp>
    </p:spTree>
    <p:extLst>
      <p:ext uri="{BB962C8B-B14F-4D97-AF65-F5344CB8AC3E}">
        <p14:creationId xmlns:p14="http://schemas.microsoft.com/office/powerpoint/2010/main" val="3228394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GEOG 3930 Remote Sensing of Landscape: China –Remote Sensing is the use of satellite images to detect and classify objects on Earth’s surface, offering a unique perspective.- think Google Earth.  They met once a week during spring semester to learn basics of landforms, physical geography of China, remote sensing principles  and more, then while abroad they did ground survey, GPS positioning and landform identification.  They received 3 credits for this course.</a:t>
            </a:r>
          </a:p>
        </p:txBody>
      </p:sp>
      <p:sp>
        <p:nvSpPr>
          <p:cNvPr id="4" name="Slide Number Placeholder 3"/>
          <p:cNvSpPr>
            <a:spLocks noGrp="1"/>
          </p:cNvSpPr>
          <p:nvPr>
            <p:ph type="sldNum" sz="quarter" idx="5"/>
          </p:nvPr>
        </p:nvSpPr>
        <p:spPr/>
        <p:txBody>
          <a:bodyPr/>
          <a:lstStyle/>
          <a:p>
            <a:fld id="{28E8DF69-FFB1-4D3A-9D8C-5887E79674D9}" type="slidenum">
              <a:rPr lang="en-US" smtClean="0"/>
              <a:t>2</a:t>
            </a:fld>
            <a:endParaRPr lang="en-US" dirty="0"/>
          </a:p>
        </p:txBody>
      </p:sp>
    </p:spTree>
    <p:extLst>
      <p:ext uri="{BB962C8B-B14F-4D97-AF65-F5344CB8AC3E}">
        <p14:creationId xmlns:p14="http://schemas.microsoft.com/office/powerpoint/2010/main" val="4111466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Two content</a:t>
            </a:r>
          </a:p>
        </p:txBody>
      </p:sp>
      <p:sp>
        <p:nvSpPr>
          <p:cNvPr id="4" name="Slide Number Placeholder 3"/>
          <p:cNvSpPr>
            <a:spLocks noGrp="1"/>
          </p:cNvSpPr>
          <p:nvPr>
            <p:ph type="sldNum" sz="quarter" idx="5"/>
          </p:nvPr>
        </p:nvSpPr>
        <p:spPr/>
        <p:txBody>
          <a:bodyPr/>
          <a:lstStyle/>
          <a:p>
            <a:fld id="{4CF66C05-0691-4DD9-B1CA-D2F8FF1A7E89}" type="slidenum">
              <a:t>3</a:t>
            </a:fld>
            <a:endParaRPr lang="en-US"/>
          </a:p>
        </p:txBody>
      </p:sp>
    </p:spTree>
    <p:extLst>
      <p:ext uri="{BB962C8B-B14F-4D97-AF65-F5344CB8AC3E}">
        <p14:creationId xmlns:p14="http://schemas.microsoft.com/office/powerpoint/2010/main" val="412181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Content with caption</a:t>
            </a:r>
          </a:p>
        </p:txBody>
      </p:sp>
      <p:sp>
        <p:nvSpPr>
          <p:cNvPr id="4" name="Slide Number Placeholder 3"/>
          <p:cNvSpPr>
            <a:spLocks noGrp="1"/>
          </p:cNvSpPr>
          <p:nvPr>
            <p:ph type="sldNum" sz="quarter" idx="5"/>
          </p:nvPr>
        </p:nvSpPr>
        <p:spPr/>
        <p:txBody>
          <a:bodyPr/>
          <a:lstStyle/>
          <a:p>
            <a:fld id="{4CF66C05-0691-4DD9-B1CA-D2F8FF1A7E89}" type="slidenum">
              <a:t>4</a:t>
            </a:fld>
            <a:endParaRPr lang="en-US"/>
          </a:p>
        </p:txBody>
      </p:sp>
    </p:spTree>
    <p:extLst>
      <p:ext uri="{BB962C8B-B14F-4D97-AF65-F5344CB8AC3E}">
        <p14:creationId xmlns:p14="http://schemas.microsoft.com/office/powerpoint/2010/main" val="3690164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Content with caption</a:t>
            </a:r>
          </a:p>
        </p:txBody>
      </p:sp>
      <p:sp>
        <p:nvSpPr>
          <p:cNvPr id="4" name="Slide Number Placeholder 3"/>
          <p:cNvSpPr>
            <a:spLocks noGrp="1"/>
          </p:cNvSpPr>
          <p:nvPr>
            <p:ph type="sldNum" sz="quarter" idx="5"/>
          </p:nvPr>
        </p:nvSpPr>
        <p:spPr/>
        <p:txBody>
          <a:bodyPr/>
          <a:lstStyle/>
          <a:p>
            <a:fld id="{4CF66C05-0691-4DD9-B1CA-D2F8FF1A7E89}" type="slidenum">
              <a:t>5</a:t>
            </a:fld>
            <a:endParaRPr lang="en-US"/>
          </a:p>
        </p:txBody>
      </p:sp>
    </p:spTree>
    <p:extLst>
      <p:ext uri="{BB962C8B-B14F-4D97-AF65-F5344CB8AC3E}">
        <p14:creationId xmlns:p14="http://schemas.microsoft.com/office/powerpoint/2010/main" val="1744857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Content with caption</a:t>
            </a:r>
          </a:p>
        </p:txBody>
      </p:sp>
      <p:sp>
        <p:nvSpPr>
          <p:cNvPr id="4" name="Slide Number Placeholder 3"/>
          <p:cNvSpPr>
            <a:spLocks noGrp="1"/>
          </p:cNvSpPr>
          <p:nvPr>
            <p:ph type="sldNum" sz="quarter" idx="5"/>
          </p:nvPr>
        </p:nvSpPr>
        <p:spPr/>
        <p:txBody>
          <a:bodyPr/>
          <a:lstStyle/>
          <a:p>
            <a:fld id="{4CF66C05-0691-4DD9-B1CA-D2F8FF1A7E89}" type="slidenum">
              <a:t>6</a:t>
            </a:fld>
            <a:endParaRPr lang="en-US"/>
          </a:p>
        </p:txBody>
      </p:sp>
    </p:spTree>
    <p:extLst>
      <p:ext uri="{BB962C8B-B14F-4D97-AF65-F5344CB8AC3E}">
        <p14:creationId xmlns:p14="http://schemas.microsoft.com/office/powerpoint/2010/main" val="1715792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blank</a:t>
            </a:r>
          </a:p>
        </p:txBody>
      </p:sp>
      <p:sp>
        <p:nvSpPr>
          <p:cNvPr id="4" name="Slide Number Placeholder 3"/>
          <p:cNvSpPr>
            <a:spLocks noGrp="1"/>
          </p:cNvSpPr>
          <p:nvPr>
            <p:ph type="sldNum" sz="quarter" idx="5"/>
          </p:nvPr>
        </p:nvSpPr>
        <p:spPr/>
        <p:txBody>
          <a:bodyPr/>
          <a:lstStyle/>
          <a:p>
            <a:fld id="{4CF66C05-0691-4DD9-B1CA-D2F8FF1A7E89}" type="slidenum">
              <a:t>7</a:t>
            </a:fld>
            <a:endParaRPr lang="en-US"/>
          </a:p>
        </p:txBody>
      </p:sp>
    </p:spTree>
    <p:extLst>
      <p:ext uri="{BB962C8B-B14F-4D97-AF65-F5344CB8AC3E}">
        <p14:creationId xmlns:p14="http://schemas.microsoft.com/office/powerpoint/2010/main" val="3806055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blank</a:t>
            </a:r>
          </a:p>
        </p:txBody>
      </p:sp>
      <p:sp>
        <p:nvSpPr>
          <p:cNvPr id="4" name="Slide Number Placeholder 3"/>
          <p:cNvSpPr>
            <a:spLocks noGrp="1"/>
          </p:cNvSpPr>
          <p:nvPr>
            <p:ph type="sldNum" sz="quarter" idx="5"/>
          </p:nvPr>
        </p:nvSpPr>
        <p:spPr/>
        <p:txBody>
          <a:bodyPr/>
          <a:lstStyle/>
          <a:p>
            <a:fld id="{4CF66C05-0691-4DD9-B1CA-D2F8FF1A7E89}" type="slidenum">
              <a:t>8</a:t>
            </a:fld>
            <a:endParaRPr lang="en-US"/>
          </a:p>
        </p:txBody>
      </p:sp>
    </p:spTree>
    <p:extLst>
      <p:ext uri="{BB962C8B-B14F-4D97-AF65-F5344CB8AC3E}">
        <p14:creationId xmlns:p14="http://schemas.microsoft.com/office/powerpoint/2010/main" val="114034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blank</a:t>
            </a:r>
          </a:p>
        </p:txBody>
      </p:sp>
      <p:sp>
        <p:nvSpPr>
          <p:cNvPr id="4" name="Slide Number Placeholder 3"/>
          <p:cNvSpPr>
            <a:spLocks noGrp="1"/>
          </p:cNvSpPr>
          <p:nvPr>
            <p:ph type="sldNum" sz="quarter" idx="5"/>
          </p:nvPr>
        </p:nvSpPr>
        <p:spPr/>
        <p:txBody>
          <a:bodyPr/>
          <a:lstStyle/>
          <a:p>
            <a:fld id="{4CF66C05-0691-4DD9-B1CA-D2F8FF1A7E89}" type="slidenum">
              <a:t>9</a:t>
            </a:fld>
            <a:endParaRPr lang="en-US"/>
          </a:p>
        </p:txBody>
      </p:sp>
    </p:spTree>
    <p:extLst>
      <p:ext uri="{BB962C8B-B14F-4D97-AF65-F5344CB8AC3E}">
        <p14:creationId xmlns:p14="http://schemas.microsoft.com/office/powerpoint/2010/main" val="1699267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Title only</a:t>
            </a:r>
          </a:p>
        </p:txBody>
      </p:sp>
      <p:sp>
        <p:nvSpPr>
          <p:cNvPr id="4" name="Slide Number Placeholder 3"/>
          <p:cNvSpPr>
            <a:spLocks noGrp="1"/>
          </p:cNvSpPr>
          <p:nvPr>
            <p:ph type="sldNum" sz="quarter" idx="5"/>
          </p:nvPr>
        </p:nvSpPr>
        <p:spPr/>
        <p:txBody>
          <a:bodyPr/>
          <a:lstStyle/>
          <a:p>
            <a:fld id="{4CF66C05-0691-4DD9-B1CA-D2F8FF1A7E89}" type="slidenum">
              <a:rPr lang="en-US"/>
              <a:t>10</a:t>
            </a:fld>
            <a:endParaRPr lang="en-US"/>
          </a:p>
        </p:txBody>
      </p:sp>
    </p:spTree>
    <p:extLst>
      <p:ext uri="{BB962C8B-B14F-4D97-AF65-F5344CB8AC3E}">
        <p14:creationId xmlns:p14="http://schemas.microsoft.com/office/powerpoint/2010/main" val="7682781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Title only</a:t>
            </a:r>
          </a:p>
        </p:txBody>
      </p:sp>
      <p:sp>
        <p:nvSpPr>
          <p:cNvPr id="4" name="Slide Number Placeholder 3"/>
          <p:cNvSpPr>
            <a:spLocks noGrp="1"/>
          </p:cNvSpPr>
          <p:nvPr>
            <p:ph type="sldNum" sz="quarter" idx="5"/>
          </p:nvPr>
        </p:nvSpPr>
        <p:spPr/>
        <p:txBody>
          <a:bodyPr/>
          <a:lstStyle/>
          <a:p>
            <a:fld id="{4CF66C05-0691-4DD9-B1CA-D2F8FF1A7E89}" type="slidenum">
              <a:rPr lang="en-US"/>
              <a:t>11</a:t>
            </a:fld>
            <a:endParaRPr lang="en-US"/>
          </a:p>
        </p:txBody>
      </p:sp>
    </p:spTree>
    <p:extLst>
      <p:ext uri="{BB962C8B-B14F-4D97-AF65-F5344CB8AC3E}">
        <p14:creationId xmlns:p14="http://schemas.microsoft.com/office/powerpoint/2010/main" val="1798187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6/13/2024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3.jpe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studyabroad.utahtech.edu/"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12.jpeg"/><Relationship Id="rId11" Type="http://schemas.openxmlformats.org/officeDocument/2006/relationships/image" Target="../media/image15.jpeg"/><Relationship Id="rId5" Type="http://schemas.microsoft.com/office/2007/relationships/hdphoto" Target="../media/hdphoto1.wdp"/><Relationship Id="rId10" Type="http://schemas.microsoft.com/office/2007/relationships/hdphoto" Target="../media/hdphoto3.wdp"/><Relationship Id="rId4" Type="http://schemas.openxmlformats.org/officeDocument/2006/relationships/image" Target="../media/image11.png"/><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167AB7-EF4C-4DB4-B2BB-1F5483CE4A25}"/>
              </a:ext>
            </a:extLst>
          </p:cNvPr>
          <p:cNvSpPr/>
          <p:nvPr/>
        </p:nvSpPr>
        <p:spPr>
          <a:xfrm>
            <a:off x="224697" y="185850"/>
            <a:ext cx="11777913" cy="344511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FE76B1B-B671-4132-839C-B7C58DAD53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920" y="-63328"/>
            <a:ext cx="12008160" cy="4002720"/>
          </a:xfrm>
          <a:prstGeom prst="rect">
            <a:avLst/>
          </a:prstGeom>
        </p:spPr>
      </p:pic>
      <p:sp>
        <p:nvSpPr>
          <p:cNvPr id="4" name="Rectangle 3">
            <a:extLst>
              <a:ext uri="{FF2B5EF4-FFF2-40B4-BE49-F238E27FC236}">
                <a16:creationId xmlns:a16="http://schemas.microsoft.com/office/drawing/2014/main" id="{977B560F-010C-43EE-807E-AA1378022325}"/>
              </a:ext>
            </a:extLst>
          </p:cNvPr>
          <p:cNvSpPr/>
          <p:nvPr/>
        </p:nvSpPr>
        <p:spPr>
          <a:xfrm>
            <a:off x="1344146" y="4399226"/>
            <a:ext cx="9539013" cy="1200329"/>
          </a:xfrm>
          <a:prstGeom prst="rect">
            <a:avLst/>
          </a:prstGeom>
          <a:noFill/>
        </p:spPr>
        <p:txBody>
          <a:bodyPr wrap="square" lIns="91440" tIns="45720" rIns="91440" bIns="45720">
            <a:spAutoFit/>
          </a:bodyPr>
          <a:lstStyle/>
          <a:p>
            <a:pPr algn="ctr"/>
            <a:r>
              <a:rPr lang="en-US" sz="7200" b="1" cap="none" spc="50" dirty="0">
                <a:ln w="0"/>
                <a:solidFill>
                  <a:schemeClr val="bg2"/>
                </a:solidFill>
                <a:effectLst>
                  <a:innerShdw blurRad="63500" dist="50800" dir="13500000">
                    <a:srgbClr val="000000">
                      <a:alpha val="50000"/>
                    </a:srgbClr>
                  </a:innerShdw>
                </a:effectLst>
              </a:rPr>
              <a:t>Adventure Awaits at UT</a:t>
            </a:r>
          </a:p>
        </p:txBody>
      </p:sp>
    </p:spTree>
    <p:extLst>
      <p:ext uri="{BB962C8B-B14F-4D97-AF65-F5344CB8AC3E}">
        <p14:creationId xmlns:p14="http://schemas.microsoft.com/office/powerpoint/2010/main" val="114823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888E1-1C83-45CD-94C1-01CE6D18A71C}"/>
              </a:ext>
            </a:extLst>
          </p:cNvPr>
          <p:cNvSpPr>
            <a:spLocks noGrp="1"/>
          </p:cNvSpPr>
          <p:nvPr>
            <p:ph type="title"/>
          </p:nvPr>
        </p:nvSpPr>
        <p:spPr>
          <a:xfrm>
            <a:off x="4775612" y="609600"/>
            <a:ext cx="6693061" cy="1356360"/>
          </a:xfrm>
        </p:spPr>
        <p:txBody>
          <a:bodyPr>
            <a:normAutofit/>
          </a:bodyPr>
          <a:lstStyle/>
          <a:p>
            <a:r>
              <a:rPr lang="en-US" dirty="0"/>
              <a:t>Transportation </a:t>
            </a:r>
          </a:p>
        </p:txBody>
      </p:sp>
      <p:pic>
        <p:nvPicPr>
          <p:cNvPr id="5" name="Picture 4" descr="Airport">
            <a:extLst>
              <a:ext uri="{FF2B5EF4-FFF2-40B4-BE49-F238E27FC236}">
                <a16:creationId xmlns:a16="http://schemas.microsoft.com/office/drawing/2014/main" id="{E4D3CE1D-3DAE-4798-AD0B-2A9034A192CC}"/>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b="-2"/>
          <a:stretch/>
        </p:blipFill>
        <p:spPr>
          <a:xfrm>
            <a:off x="241388" y="256364"/>
            <a:ext cx="4200395" cy="6352184"/>
          </a:xfrm>
          <a:prstGeom prst="rect">
            <a:avLst/>
          </a:prstGeom>
        </p:spPr>
      </p:pic>
      <p:graphicFrame>
        <p:nvGraphicFramePr>
          <p:cNvPr id="4" name="Content Placeholder 3" descr="Phased Process Graph">
            <a:extLst>
              <a:ext uri="{FF2B5EF4-FFF2-40B4-BE49-F238E27FC236}">
                <a16:creationId xmlns:a16="http://schemas.microsoft.com/office/drawing/2014/main" id="{0C82266E-8E79-4188-AADA-9AAEBC0C24E4}"/>
              </a:ext>
            </a:extLst>
          </p:cNvPr>
          <p:cNvGraphicFramePr>
            <a:graphicFrameLocks noGrp="1"/>
          </p:cNvGraphicFramePr>
          <p:nvPr>
            <p:ph idx="1"/>
            <p:extLst/>
          </p:nvPr>
        </p:nvGraphicFramePr>
        <p:xfrm>
          <a:off x="4357084" y="1409700"/>
          <a:ext cx="7953417" cy="40386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China Trip 2019 IGTV (4)">
            <a:hlinkClick r:id="" action="ppaction://media"/>
            <a:extLst>
              <a:ext uri="{FF2B5EF4-FFF2-40B4-BE49-F238E27FC236}">
                <a16:creationId xmlns:a16="http://schemas.microsoft.com/office/drawing/2014/main" id="{4BD480FB-7D0B-47C1-9B97-EC6A2FF7074D}"/>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194767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42D37-939C-DF49-A145-ABDD97B1BB17}"/>
              </a:ext>
            </a:extLst>
          </p:cNvPr>
          <p:cNvSpPr>
            <a:spLocks noGrp="1"/>
          </p:cNvSpPr>
          <p:nvPr>
            <p:ph type="title"/>
          </p:nvPr>
        </p:nvSpPr>
        <p:spPr>
          <a:xfrm>
            <a:off x="343269" y="955203"/>
            <a:ext cx="11505461" cy="1038016"/>
          </a:xfrm>
        </p:spPr>
        <p:txBody>
          <a:bodyPr>
            <a:noAutofit/>
          </a:bodyPr>
          <a:lstStyle/>
          <a:p>
            <a:pPr algn="ctr"/>
            <a:r>
              <a:rPr lang="en-US" sz="4000" b="1" dirty="0">
                <a:solidFill>
                  <a:srgbClr val="FFFFFF"/>
                </a:solidFill>
                <a:latin typeface="Bison" panose="00000500000000000000" pitchFamily="2" charset="0"/>
              </a:rPr>
              <a:t>Types of study abroad programs</a:t>
            </a:r>
          </a:p>
        </p:txBody>
      </p:sp>
      <p:sp>
        <p:nvSpPr>
          <p:cNvPr id="4" name="Content Placeholder 3">
            <a:extLst>
              <a:ext uri="{FF2B5EF4-FFF2-40B4-BE49-F238E27FC236}">
                <a16:creationId xmlns:a16="http://schemas.microsoft.com/office/drawing/2014/main" id="{CCDCD7D6-5267-FF02-9A29-E2C4EF29B382}"/>
              </a:ext>
            </a:extLst>
          </p:cNvPr>
          <p:cNvSpPr>
            <a:spLocks noGrp="1"/>
          </p:cNvSpPr>
          <p:nvPr>
            <p:ph sz="half" idx="2"/>
          </p:nvPr>
        </p:nvSpPr>
        <p:spPr>
          <a:xfrm>
            <a:off x="488273" y="5690586"/>
            <a:ext cx="10865528" cy="604990"/>
          </a:xfrm>
        </p:spPr>
        <p:txBody>
          <a:bodyPr/>
          <a:lstStyle/>
          <a:p>
            <a:pPr marL="0" indent="0">
              <a:buNone/>
            </a:pPr>
            <a:r>
              <a:rPr lang="en-US" dirty="0">
                <a:solidFill>
                  <a:srgbClr val="FFFFFF"/>
                </a:solidFill>
                <a:latin typeface="Bison" panose="00000500000000000000" pitchFamily="2" charset="0"/>
              </a:rPr>
              <a:t>Visit our website at </a:t>
            </a:r>
            <a:r>
              <a:rPr lang="en-US" dirty="0">
                <a:solidFill>
                  <a:schemeClr val="bg1"/>
                </a:solidFill>
                <a:latin typeface="Bison" panose="00000500000000000000" pitchFamily="2" charset="0"/>
                <a:hlinkClick r:id="rId4">
                  <a:extLst>
                    <a:ext uri="{A12FA001-AC4F-418D-AE19-62706E023703}">
                      <ahyp:hlinkClr xmlns:ahyp="http://schemas.microsoft.com/office/drawing/2018/hyperlinkcolor" val="tx"/>
                    </a:ext>
                  </a:extLst>
                </a:hlinkClick>
              </a:rPr>
              <a:t>https://studyabroad.utahtech.edu/ </a:t>
            </a:r>
            <a:endParaRPr lang="en-US" dirty="0">
              <a:solidFill>
                <a:schemeClr val="bg1"/>
              </a:solidFill>
              <a:latin typeface="Bison" panose="00000500000000000000" pitchFamily="2" charset="0"/>
            </a:endParaRPr>
          </a:p>
        </p:txBody>
      </p:sp>
      <p:pic>
        <p:nvPicPr>
          <p:cNvPr id="5" name="Picture 4">
            <a:extLst>
              <a:ext uri="{FF2B5EF4-FFF2-40B4-BE49-F238E27FC236}">
                <a16:creationId xmlns:a16="http://schemas.microsoft.com/office/drawing/2014/main" id="{A61E1F11-2440-4DA0-A630-7D2F1E5249C6}"/>
              </a:ext>
            </a:extLst>
          </p:cNvPr>
          <p:cNvPicPr>
            <a:picLocks noChangeAspect="1"/>
          </p:cNvPicPr>
          <p:nvPr/>
        </p:nvPicPr>
        <p:blipFill>
          <a:blip r:embed="rId5"/>
          <a:stretch>
            <a:fillRect/>
          </a:stretch>
        </p:blipFill>
        <p:spPr>
          <a:xfrm>
            <a:off x="1001895" y="2136313"/>
            <a:ext cx="3185436" cy="3101609"/>
          </a:xfrm>
          <a:prstGeom prst="rect">
            <a:avLst/>
          </a:prstGeom>
          <a:ln w="57150">
            <a:solidFill>
              <a:schemeClr val="tx1"/>
            </a:solidFill>
          </a:ln>
        </p:spPr>
      </p:pic>
      <p:pic>
        <p:nvPicPr>
          <p:cNvPr id="6" name="Picture 5">
            <a:extLst>
              <a:ext uri="{FF2B5EF4-FFF2-40B4-BE49-F238E27FC236}">
                <a16:creationId xmlns:a16="http://schemas.microsoft.com/office/drawing/2014/main" id="{7AC388C2-4303-4B45-8594-3136A92AF33C}"/>
              </a:ext>
            </a:extLst>
          </p:cNvPr>
          <p:cNvPicPr>
            <a:picLocks noChangeAspect="1"/>
          </p:cNvPicPr>
          <p:nvPr/>
        </p:nvPicPr>
        <p:blipFill>
          <a:blip r:embed="rId6"/>
          <a:stretch>
            <a:fillRect/>
          </a:stretch>
        </p:blipFill>
        <p:spPr>
          <a:xfrm>
            <a:off x="4507091" y="2136312"/>
            <a:ext cx="3177815" cy="3101609"/>
          </a:xfrm>
          <a:prstGeom prst="rect">
            <a:avLst/>
          </a:prstGeom>
          <a:ln w="57150">
            <a:solidFill>
              <a:schemeClr val="tx1"/>
            </a:solidFill>
          </a:ln>
        </p:spPr>
      </p:pic>
      <p:pic>
        <p:nvPicPr>
          <p:cNvPr id="7" name="Picture 6">
            <a:extLst>
              <a:ext uri="{FF2B5EF4-FFF2-40B4-BE49-F238E27FC236}">
                <a16:creationId xmlns:a16="http://schemas.microsoft.com/office/drawing/2014/main" id="{C530BD97-B3F0-484F-86E3-B86757F6D25B}"/>
              </a:ext>
            </a:extLst>
          </p:cNvPr>
          <p:cNvPicPr>
            <a:picLocks noChangeAspect="1"/>
          </p:cNvPicPr>
          <p:nvPr/>
        </p:nvPicPr>
        <p:blipFill>
          <a:blip r:embed="rId7"/>
          <a:stretch>
            <a:fillRect/>
          </a:stretch>
        </p:blipFill>
        <p:spPr>
          <a:xfrm>
            <a:off x="7996140" y="2136312"/>
            <a:ext cx="3193965" cy="3101609"/>
          </a:xfrm>
          <a:prstGeom prst="rect">
            <a:avLst/>
          </a:prstGeom>
          <a:ln w="57150">
            <a:solidFill>
              <a:schemeClr val="tx1"/>
            </a:solidFill>
          </a:ln>
        </p:spPr>
      </p:pic>
    </p:spTree>
    <p:extLst>
      <p:ext uri="{BB962C8B-B14F-4D97-AF65-F5344CB8AC3E}">
        <p14:creationId xmlns:p14="http://schemas.microsoft.com/office/powerpoint/2010/main" val="10376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DA7C0E9-923B-44D0-A187-D8AD786D062E}"/>
              </a:ext>
            </a:extLst>
          </p:cNvPr>
          <p:cNvSpPr>
            <a:spLocks noGrp="1"/>
          </p:cNvSpPr>
          <p:nvPr>
            <p:ph idx="1"/>
          </p:nvPr>
        </p:nvSpPr>
        <p:spPr>
          <a:xfrm>
            <a:off x="7022237" y="1189608"/>
            <a:ext cx="4696287" cy="4971495"/>
          </a:xfrm>
        </p:spPr>
        <p:txBody>
          <a:bodyPr>
            <a:normAutofit/>
          </a:bodyPr>
          <a:lstStyle/>
          <a:p>
            <a:pPr marL="514350" indent="-514350">
              <a:buAutoNum type="arabicPeriod"/>
            </a:pPr>
            <a:r>
              <a:rPr lang="en-US" sz="2400" dirty="0">
                <a:solidFill>
                  <a:schemeClr val="bg1"/>
                </a:solidFill>
              </a:rPr>
              <a:t>The Amazon</a:t>
            </a:r>
          </a:p>
          <a:p>
            <a:pPr marL="514350" indent="-514350">
              <a:buAutoNum type="arabicPeriod"/>
            </a:pPr>
            <a:r>
              <a:rPr lang="en-US" sz="2400" dirty="0">
                <a:solidFill>
                  <a:schemeClr val="bg1"/>
                </a:solidFill>
              </a:rPr>
              <a:t>Honduras </a:t>
            </a:r>
          </a:p>
          <a:p>
            <a:pPr marL="514350" indent="-514350">
              <a:buAutoNum type="arabicPeriod"/>
            </a:pPr>
            <a:r>
              <a:rPr lang="en-US" sz="2400" dirty="0">
                <a:solidFill>
                  <a:schemeClr val="bg1"/>
                </a:solidFill>
              </a:rPr>
              <a:t>Florence, Italy</a:t>
            </a:r>
          </a:p>
          <a:p>
            <a:pPr marL="514350" indent="-514350">
              <a:buAutoNum type="arabicPeriod"/>
            </a:pPr>
            <a:r>
              <a:rPr lang="en-US" sz="2400" dirty="0">
                <a:solidFill>
                  <a:schemeClr val="bg1"/>
                </a:solidFill>
              </a:rPr>
              <a:t>London/Paris/Amsterdam</a:t>
            </a:r>
          </a:p>
          <a:p>
            <a:pPr marL="514350" indent="-514350">
              <a:buAutoNum type="arabicPeriod"/>
            </a:pPr>
            <a:r>
              <a:rPr lang="en-US" sz="2400" dirty="0">
                <a:solidFill>
                  <a:schemeClr val="bg1"/>
                </a:solidFill>
              </a:rPr>
              <a:t>Puerto Rico</a:t>
            </a:r>
          </a:p>
          <a:p>
            <a:pPr marL="514350" indent="-514350">
              <a:buAutoNum type="arabicPeriod"/>
            </a:pPr>
            <a:r>
              <a:rPr lang="en-US" sz="2400" dirty="0">
                <a:solidFill>
                  <a:schemeClr val="bg1"/>
                </a:solidFill>
              </a:rPr>
              <a:t>Thailand</a:t>
            </a:r>
          </a:p>
          <a:p>
            <a:pPr marL="514350" indent="-514350">
              <a:buAutoNum type="arabicPeriod"/>
            </a:pPr>
            <a:r>
              <a:rPr lang="en-US" sz="2400" dirty="0">
                <a:solidFill>
                  <a:schemeClr val="bg1"/>
                </a:solidFill>
              </a:rPr>
              <a:t>Uganda</a:t>
            </a:r>
          </a:p>
          <a:p>
            <a:pPr marL="514350" indent="-514350">
              <a:buAutoNum type="arabicPeriod"/>
            </a:pPr>
            <a:endParaRPr lang="en-US" dirty="0"/>
          </a:p>
        </p:txBody>
      </p:sp>
      <p:pic>
        <p:nvPicPr>
          <p:cNvPr id="12" name="Picture 11">
            <a:extLst>
              <a:ext uri="{FF2B5EF4-FFF2-40B4-BE49-F238E27FC236}">
                <a16:creationId xmlns:a16="http://schemas.microsoft.com/office/drawing/2014/main" id="{FF91BC12-11B5-45DC-8827-FC5D69FE7075}"/>
              </a:ext>
            </a:extLst>
          </p:cNvPr>
          <p:cNvPicPr>
            <a:picLocks noChangeAspect="1"/>
          </p:cNvPicPr>
          <p:nvPr/>
        </p:nvPicPr>
        <p:blipFill>
          <a:blip r:embed="rId4"/>
          <a:stretch>
            <a:fillRect/>
          </a:stretch>
        </p:blipFill>
        <p:spPr>
          <a:xfrm>
            <a:off x="0" y="0"/>
            <a:ext cx="6581288" cy="6858000"/>
          </a:xfrm>
          <a:prstGeom prst="rect">
            <a:avLst/>
          </a:prstGeom>
        </p:spPr>
      </p:pic>
      <p:sp>
        <p:nvSpPr>
          <p:cNvPr id="7" name="TextBox 6">
            <a:extLst>
              <a:ext uri="{FF2B5EF4-FFF2-40B4-BE49-F238E27FC236}">
                <a16:creationId xmlns:a16="http://schemas.microsoft.com/office/drawing/2014/main" id="{057D0C23-36A4-4C55-9DB3-7096F60C4EB8}"/>
              </a:ext>
            </a:extLst>
          </p:cNvPr>
          <p:cNvSpPr txBox="1"/>
          <p:nvPr/>
        </p:nvSpPr>
        <p:spPr>
          <a:xfrm>
            <a:off x="6853560" y="177553"/>
            <a:ext cx="5199379" cy="584775"/>
          </a:xfrm>
          <a:prstGeom prst="rect">
            <a:avLst/>
          </a:prstGeom>
          <a:noFill/>
        </p:spPr>
        <p:txBody>
          <a:bodyPr wrap="square" rtlCol="0">
            <a:spAutoFit/>
          </a:bodyPr>
          <a:lstStyle/>
          <a:p>
            <a:r>
              <a:rPr lang="en-US" sz="3200" b="1" dirty="0">
                <a:solidFill>
                  <a:schemeClr val="bg1"/>
                </a:solidFill>
              </a:rPr>
              <a:t>2024 Study Abroad Programs</a:t>
            </a:r>
          </a:p>
        </p:txBody>
      </p:sp>
    </p:spTree>
    <p:extLst>
      <p:ext uri="{BB962C8B-B14F-4D97-AF65-F5344CB8AC3E}">
        <p14:creationId xmlns:p14="http://schemas.microsoft.com/office/powerpoint/2010/main" val="4053602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32AC2B3-2837-402F-9F7F-CFE6700C7C23}"/>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l="11332"/>
          <a:stretch/>
        </p:blipFill>
        <p:spPr>
          <a:xfrm>
            <a:off x="8976191" y="4153340"/>
            <a:ext cx="3247063" cy="2903664"/>
          </a:xfrm>
          <a:prstGeom prst="rect">
            <a:avLst/>
          </a:prstGeom>
          <a:ln w="38100">
            <a:solidFill>
              <a:schemeClr val="tx1"/>
            </a:solidFill>
          </a:ln>
        </p:spPr>
      </p:pic>
      <p:pic>
        <p:nvPicPr>
          <p:cNvPr id="9" name="Picture 8">
            <a:extLst>
              <a:ext uri="{FF2B5EF4-FFF2-40B4-BE49-F238E27FC236}">
                <a16:creationId xmlns:a16="http://schemas.microsoft.com/office/drawing/2014/main" id="{26CB6BDA-D883-483B-82A7-452609B29B9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5483"/>
          <a:stretch/>
        </p:blipFill>
        <p:spPr>
          <a:xfrm>
            <a:off x="0" y="4066768"/>
            <a:ext cx="3662088" cy="2791232"/>
          </a:xfrm>
          <a:prstGeom prst="rect">
            <a:avLst/>
          </a:prstGeom>
          <a:ln w="28575">
            <a:solidFill>
              <a:schemeClr val="tx1"/>
            </a:solidFill>
          </a:ln>
        </p:spPr>
      </p:pic>
      <p:pic>
        <p:nvPicPr>
          <p:cNvPr id="8" name="Picture 7">
            <a:extLst>
              <a:ext uri="{FF2B5EF4-FFF2-40B4-BE49-F238E27FC236}">
                <a16:creationId xmlns:a16="http://schemas.microsoft.com/office/drawing/2014/main" id="{82C19BD7-A4DC-4998-B1C1-572A89884960}"/>
              </a:ext>
            </a:extLst>
          </p:cNvPr>
          <p:cNvPicPr>
            <a:picLocks noChangeAspect="1"/>
          </p:cNvPicPr>
          <p:nvPr/>
        </p:nvPicPr>
        <p:blipFill>
          <a:blip r:embed="rId7" cstate="print">
            <a:extLst>
              <a:ext uri="{BEBA8EAE-BF5A-486C-A8C5-ECC9F3942E4B}">
                <a14:imgProps xmlns:a14="http://schemas.microsoft.com/office/drawing/2010/main">
                  <a14:imgLayer r:embed="rId8">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9244320" y="36663"/>
            <a:ext cx="2947680" cy="4116677"/>
          </a:xfrm>
          <a:prstGeom prst="rect">
            <a:avLst/>
          </a:prstGeom>
          <a:ln w="38100">
            <a:solidFill>
              <a:schemeClr val="tx1"/>
            </a:solidFill>
          </a:ln>
        </p:spPr>
      </p:pic>
      <p:pic>
        <p:nvPicPr>
          <p:cNvPr id="6" name="Content Placeholder 16">
            <a:extLst>
              <a:ext uri="{FF2B5EF4-FFF2-40B4-BE49-F238E27FC236}">
                <a16:creationId xmlns:a16="http://schemas.microsoft.com/office/drawing/2014/main" id="{E519C4FF-5F9F-42EF-B23C-98A96614E5DC}"/>
              </a:ext>
            </a:extLst>
          </p:cNvPr>
          <p:cNvPicPr>
            <a:picLocks noGrp="1" noChangeAspect="1"/>
          </p:cNvPicPr>
          <p:nvPr>
            <p:ph idx="1"/>
          </p:nvPr>
        </p:nvPicPr>
        <p:blipFill rotWithShape="1">
          <a:blip r:embed="rId9" cstate="print">
            <a:extLst>
              <a:ext uri="{BEBA8EAE-BF5A-486C-A8C5-ECC9F3942E4B}">
                <a14:imgProps xmlns:a14="http://schemas.microsoft.com/office/drawing/2010/main">
                  <a14:imgLayer r:embed="rId10">
                    <a14:imgEffect>
                      <a14:brightnessContrast bright="20000" contrast="20000"/>
                    </a14:imgEffect>
                  </a14:imgLayer>
                </a14:imgProps>
              </a:ext>
              <a:ext uri="{28A0092B-C50C-407E-A947-70E740481C1C}">
                <a14:useLocalDpi xmlns:a14="http://schemas.microsoft.com/office/drawing/2010/main" val="0"/>
              </a:ext>
            </a:extLst>
          </a:blip>
          <a:srcRect b="14690"/>
          <a:stretch/>
        </p:blipFill>
        <p:spPr>
          <a:xfrm>
            <a:off x="0" y="36663"/>
            <a:ext cx="3840856" cy="2457457"/>
          </a:xfrm>
          <a:ln w="38100">
            <a:solidFill>
              <a:schemeClr val="tx1"/>
            </a:solidFill>
          </a:ln>
        </p:spPr>
      </p:pic>
      <p:pic>
        <p:nvPicPr>
          <p:cNvPr id="3" name="Picture 2">
            <a:extLst>
              <a:ext uri="{FF2B5EF4-FFF2-40B4-BE49-F238E27FC236}">
                <a16:creationId xmlns:a16="http://schemas.microsoft.com/office/drawing/2014/main" id="{4B6604D8-B96B-42D0-9FBE-F4C226435359}"/>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11464"/>
          <a:stretch/>
        </p:blipFill>
        <p:spPr>
          <a:xfrm>
            <a:off x="5758144" y="4153340"/>
            <a:ext cx="3247062" cy="2750616"/>
          </a:xfrm>
          <a:prstGeom prst="rect">
            <a:avLst/>
          </a:prstGeom>
          <a:ln w="28575">
            <a:solidFill>
              <a:schemeClr val="tx1"/>
            </a:solidFill>
          </a:ln>
        </p:spPr>
      </p:pic>
      <p:sp>
        <p:nvSpPr>
          <p:cNvPr id="7" name="TextBox 6">
            <a:extLst>
              <a:ext uri="{FF2B5EF4-FFF2-40B4-BE49-F238E27FC236}">
                <a16:creationId xmlns:a16="http://schemas.microsoft.com/office/drawing/2014/main" id="{70341562-3BA4-48C5-A2C3-86341FCBA1FF}"/>
              </a:ext>
            </a:extLst>
          </p:cNvPr>
          <p:cNvSpPr txBox="1"/>
          <p:nvPr/>
        </p:nvSpPr>
        <p:spPr>
          <a:xfrm>
            <a:off x="4304584" y="71452"/>
            <a:ext cx="5376012" cy="1200329"/>
          </a:xfrm>
          <a:prstGeom prst="rect">
            <a:avLst/>
          </a:prstGeom>
          <a:noFill/>
        </p:spPr>
        <p:txBody>
          <a:bodyPr wrap="square" rtlCol="0">
            <a:spAutoFit/>
          </a:bodyPr>
          <a:lstStyle/>
          <a:p>
            <a:pPr algn="ctr"/>
            <a:r>
              <a:rPr lang="fr-CH" sz="3600" dirty="0">
                <a:solidFill>
                  <a:schemeClr val="bg1"/>
                </a:solidFill>
              </a:rPr>
              <a:t>2025 Programs in </a:t>
            </a:r>
            <a:br>
              <a:rPr lang="fr-CH" sz="3600" dirty="0">
                <a:solidFill>
                  <a:schemeClr val="bg1"/>
                </a:solidFill>
              </a:rPr>
            </a:br>
            <a:r>
              <a:rPr lang="fr-CH" sz="3600" dirty="0">
                <a:solidFill>
                  <a:schemeClr val="bg1"/>
                </a:solidFill>
              </a:rPr>
              <a:t>the Pipeline</a:t>
            </a:r>
            <a:endParaRPr lang="en-US" sz="3600" dirty="0">
              <a:solidFill>
                <a:schemeClr val="bg1"/>
              </a:solidFill>
            </a:endParaRPr>
          </a:p>
        </p:txBody>
      </p:sp>
      <p:sp>
        <p:nvSpPr>
          <p:cNvPr id="10" name="TextBox 9">
            <a:extLst>
              <a:ext uri="{FF2B5EF4-FFF2-40B4-BE49-F238E27FC236}">
                <a16:creationId xmlns:a16="http://schemas.microsoft.com/office/drawing/2014/main" id="{B0D8B337-A8B3-4CA5-866A-0AD27BBC8808}"/>
              </a:ext>
            </a:extLst>
          </p:cNvPr>
          <p:cNvSpPr txBox="1"/>
          <p:nvPr/>
        </p:nvSpPr>
        <p:spPr>
          <a:xfrm>
            <a:off x="3923705" y="582728"/>
            <a:ext cx="3029031" cy="6124754"/>
          </a:xfrm>
          <a:prstGeom prst="rect">
            <a:avLst/>
          </a:prstGeom>
          <a:noFill/>
        </p:spPr>
        <p:txBody>
          <a:bodyPr wrap="square" rtlCol="0">
            <a:spAutoFit/>
          </a:bodyPr>
          <a:lstStyle/>
          <a:p>
            <a:r>
              <a:rPr lang="en-US" sz="2000" b="1" u="sng" dirty="0">
                <a:solidFill>
                  <a:schemeClr val="bg1"/>
                </a:solidFill>
              </a:rPr>
              <a:t>South Africa</a:t>
            </a:r>
            <a:r>
              <a:rPr lang="en-US" sz="2000" b="1" dirty="0">
                <a:solidFill>
                  <a:schemeClr val="bg1"/>
                </a:solidFill>
              </a:rPr>
              <a:t>:</a:t>
            </a:r>
            <a:r>
              <a:rPr lang="en-US" b="1" dirty="0">
                <a:solidFill>
                  <a:schemeClr val="bg1"/>
                </a:solidFill>
              </a:rPr>
              <a:t> </a:t>
            </a:r>
            <a:br>
              <a:rPr lang="en-US" b="1" dirty="0">
                <a:solidFill>
                  <a:schemeClr val="bg1"/>
                </a:solidFill>
              </a:rPr>
            </a:br>
            <a:r>
              <a:rPr lang="en-US" b="1" dirty="0">
                <a:solidFill>
                  <a:schemeClr val="bg1"/>
                </a:solidFill>
              </a:rPr>
              <a:t>Natural History</a:t>
            </a:r>
          </a:p>
          <a:p>
            <a:endParaRPr lang="en-US" b="1" dirty="0">
              <a:solidFill>
                <a:schemeClr val="bg1"/>
              </a:solidFill>
            </a:endParaRPr>
          </a:p>
          <a:p>
            <a:r>
              <a:rPr lang="en-US" sz="2000" b="1" u="sng" dirty="0">
                <a:solidFill>
                  <a:schemeClr val="bg1"/>
                </a:solidFill>
              </a:rPr>
              <a:t>Thailand</a:t>
            </a:r>
            <a:r>
              <a:rPr lang="en-US" sz="2000" b="1" dirty="0">
                <a:solidFill>
                  <a:schemeClr val="bg1"/>
                </a:solidFill>
              </a:rPr>
              <a:t>:</a:t>
            </a:r>
            <a:r>
              <a:rPr lang="en-US" b="1" dirty="0">
                <a:solidFill>
                  <a:schemeClr val="bg1"/>
                </a:solidFill>
              </a:rPr>
              <a:t> Peacebuilding and Reconciliation with Myanmar Migrants</a:t>
            </a:r>
          </a:p>
          <a:p>
            <a:r>
              <a:rPr lang="fr-CH" b="1" dirty="0">
                <a:solidFill>
                  <a:schemeClr val="bg1"/>
                </a:solidFill>
              </a:rPr>
              <a:t>		</a:t>
            </a:r>
            <a:endParaRPr lang="en-US" b="1" dirty="0">
              <a:solidFill>
                <a:schemeClr val="bg1"/>
              </a:solidFill>
            </a:endParaRPr>
          </a:p>
          <a:p>
            <a:r>
              <a:rPr lang="en-US" sz="2000" b="1" u="sng" dirty="0">
                <a:solidFill>
                  <a:schemeClr val="bg1"/>
                </a:solidFill>
              </a:rPr>
              <a:t>Mexico</a:t>
            </a:r>
            <a:r>
              <a:rPr lang="en-US" sz="2000" b="1" dirty="0">
                <a:solidFill>
                  <a:schemeClr val="bg1"/>
                </a:solidFill>
              </a:rPr>
              <a:t>:</a:t>
            </a:r>
            <a:r>
              <a:rPr lang="en-US" b="1" dirty="0">
                <a:solidFill>
                  <a:schemeClr val="bg1"/>
                </a:solidFill>
              </a:rPr>
              <a:t> Environmental</a:t>
            </a:r>
            <a:br>
              <a:rPr lang="en-US" b="1" dirty="0">
                <a:solidFill>
                  <a:schemeClr val="bg1"/>
                </a:solidFill>
              </a:rPr>
            </a:br>
            <a:r>
              <a:rPr lang="en-US" b="1" dirty="0">
                <a:solidFill>
                  <a:schemeClr val="bg1"/>
                </a:solidFill>
              </a:rPr>
              <a:t>Humanities</a:t>
            </a:r>
          </a:p>
          <a:p>
            <a:pPr>
              <a:lnSpc>
                <a:spcPct val="150000"/>
              </a:lnSpc>
            </a:pPr>
            <a:r>
              <a:rPr lang="en-US" sz="2000" b="1" u="sng" dirty="0">
                <a:solidFill>
                  <a:schemeClr val="bg1"/>
                </a:solidFill>
              </a:rPr>
              <a:t>Spain</a:t>
            </a:r>
            <a:r>
              <a:rPr lang="en-US" sz="2000" b="1" dirty="0">
                <a:solidFill>
                  <a:schemeClr val="bg1"/>
                </a:solidFill>
              </a:rPr>
              <a:t>:</a:t>
            </a:r>
            <a:r>
              <a:rPr lang="en-US" b="1" dirty="0">
                <a:solidFill>
                  <a:schemeClr val="bg1"/>
                </a:solidFill>
              </a:rPr>
              <a:t> Spanish</a:t>
            </a:r>
          </a:p>
          <a:p>
            <a:r>
              <a:rPr lang="fr-CH" b="1" dirty="0">
                <a:solidFill>
                  <a:schemeClr val="bg1"/>
                </a:solidFill>
              </a:rPr>
              <a:t>		</a:t>
            </a:r>
            <a:endParaRPr lang="en-US" b="1" dirty="0">
              <a:solidFill>
                <a:schemeClr val="bg1"/>
              </a:solidFill>
            </a:endParaRPr>
          </a:p>
          <a:p>
            <a:r>
              <a:rPr lang="en-US" sz="2000" b="1" u="sng" dirty="0">
                <a:solidFill>
                  <a:schemeClr val="bg1"/>
                </a:solidFill>
              </a:rPr>
              <a:t>Iceland</a:t>
            </a:r>
            <a:r>
              <a:rPr lang="en-US" b="1" dirty="0">
                <a:solidFill>
                  <a:schemeClr val="bg1"/>
                </a:solidFill>
              </a:rPr>
              <a:t>: Geology </a:t>
            </a:r>
          </a:p>
          <a:p>
            <a:endParaRPr lang="fr-CH" b="1" dirty="0">
              <a:solidFill>
                <a:schemeClr val="bg1"/>
              </a:solidFill>
            </a:endParaRPr>
          </a:p>
          <a:p>
            <a:r>
              <a:rPr lang="fr-CH" sz="2000" b="1" u="sng" dirty="0">
                <a:solidFill>
                  <a:schemeClr val="bg1"/>
                </a:solidFill>
              </a:rPr>
              <a:t>Spain</a:t>
            </a:r>
            <a:r>
              <a:rPr lang="fr-CH" b="1" dirty="0">
                <a:solidFill>
                  <a:schemeClr val="bg1"/>
                </a:solidFill>
              </a:rPr>
              <a:t>: STEM</a:t>
            </a:r>
          </a:p>
          <a:p>
            <a:endParaRPr lang="fr-CH" b="1" u="sng" dirty="0">
              <a:solidFill>
                <a:schemeClr val="bg1"/>
              </a:solidFill>
            </a:endParaRPr>
          </a:p>
          <a:p>
            <a:r>
              <a:rPr lang="fr-CH" sz="2000" b="1" u="sng" dirty="0">
                <a:solidFill>
                  <a:schemeClr val="bg1"/>
                </a:solidFill>
              </a:rPr>
              <a:t>Brazil</a:t>
            </a:r>
            <a:r>
              <a:rPr lang="fr-CH" sz="2000" b="1" dirty="0">
                <a:solidFill>
                  <a:schemeClr val="bg1"/>
                </a:solidFill>
              </a:rPr>
              <a:t>:</a:t>
            </a:r>
            <a:r>
              <a:rPr lang="fr-CH" b="1" dirty="0">
                <a:solidFill>
                  <a:schemeClr val="bg1"/>
                </a:solidFill>
              </a:rPr>
              <a:t> Dance</a:t>
            </a:r>
          </a:p>
          <a:p>
            <a:endParaRPr lang="fr-CH" b="1" dirty="0">
              <a:solidFill>
                <a:schemeClr val="bg1"/>
              </a:solidFill>
            </a:endParaRPr>
          </a:p>
          <a:p>
            <a:r>
              <a:rPr lang="fr-CH" sz="2000" b="1" u="sng" dirty="0" err="1">
                <a:solidFill>
                  <a:schemeClr val="bg1"/>
                </a:solidFill>
              </a:rPr>
              <a:t>Italy</a:t>
            </a:r>
            <a:r>
              <a:rPr lang="fr-CH" b="1" dirty="0">
                <a:solidFill>
                  <a:schemeClr val="bg1"/>
                </a:solidFill>
              </a:rPr>
              <a:t>: Dance</a:t>
            </a:r>
          </a:p>
          <a:p>
            <a:endParaRPr lang="fr-CH" b="1" dirty="0">
              <a:solidFill>
                <a:schemeClr val="bg1"/>
              </a:solidFill>
            </a:endParaRPr>
          </a:p>
          <a:p>
            <a:r>
              <a:rPr lang="en-US" sz="2000" b="1" u="sng" dirty="0">
                <a:solidFill>
                  <a:schemeClr val="bg1"/>
                </a:solidFill>
              </a:rPr>
              <a:t>Mexico</a:t>
            </a:r>
            <a:r>
              <a:rPr lang="en-US" sz="2400" b="1" dirty="0">
                <a:solidFill>
                  <a:schemeClr val="bg1"/>
                </a:solidFill>
              </a:rPr>
              <a:t>:</a:t>
            </a:r>
            <a:r>
              <a:rPr lang="en-US" sz="2000" b="1" dirty="0">
                <a:solidFill>
                  <a:schemeClr val="bg1"/>
                </a:solidFill>
              </a:rPr>
              <a:t> Art</a:t>
            </a:r>
            <a:endParaRPr lang="fr-CH" sz="2000" b="1" u="sng" dirty="0">
              <a:solidFill>
                <a:schemeClr val="bg1"/>
              </a:solidFill>
            </a:endParaRPr>
          </a:p>
        </p:txBody>
      </p:sp>
      <p:sp>
        <p:nvSpPr>
          <p:cNvPr id="11" name="TextBox 10">
            <a:extLst>
              <a:ext uri="{FF2B5EF4-FFF2-40B4-BE49-F238E27FC236}">
                <a16:creationId xmlns:a16="http://schemas.microsoft.com/office/drawing/2014/main" id="{B3EB246A-D63D-4E0A-9773-8DAF5C9B3E53}"/>
              </a:ext>
            </a:extLst>
          </p:cNvPr>
          <p:cNvSpPr txBox="1"/>
          <p:nvPr/>
        </p:nvSpPr>
        <p:spPr>
          <a:xfrm>
            <a:off x="809380" y="2683197"/>
            <a:ext cx="3354247" cy="1538883"/>
          </a:xfrm>
          <a:prstGeom prst="rect">
            <a:avLst/>
          </a:prstGeom>
          <a:noFill/>
        </p:spPr>
        <p:txBody>
          <a:bodyPr wrap="square" rtlCol="0">
            <a:spAutoFit/>
          </a:bodyPr>
          <a:lstStyle/>
          <a:p>
            <a:r>
              <a:rPr lang="fr-CH" sz="2000" b="1" u="sng" dirty="0" err="1">
                <a:solidFill>
                  <a:schemeClr val="bg1"/>
                </a:solidFill>
              </a:rPr>
              <a:t>Greece</a:t>
            </a:r>
            <a:r>
              <a:rPr lang="fr-CH" b="1" dirty="0">
                <a:solidFill>
                  <a:schemeClr val="bg1"/>
                </a:solidFill>
              </a:rPr>
              <a:t>: Criminal Justice</a:t>
            </a:r>
          </a:p>
          <a:p>
            <a:endParaRPr lang="fr-CH" b="1" dirty="0">
              <a:solidFill>
                <a:schemeClr val="bg1"/>
              </a:solidFill>
            </a:endParaRPr>
          </a:p>
          <a:p>
            <a:r>
              <a:rPr lang="fr-CH" sz="2000" b="1" u="sng" dirty="0">
                <a:solidFill>
                  <a:schemeClr val="bg1"/>
                </a:solidFill>
              </a:rPr>
              <a:t>Germany/</a:t>
            </a:r>
            <a:r>
              <a:rPr lang="fr-CH" sz="2000" b="1" u="sng" dirty="0" err="1">
                <a:solidFill>
                  <a:schemeClr val="bg1"/>
                </a:solidFill>
              </a:rPr>
              <a:t>Austria</a:t>
            </a:r>
            <a:r>
              <a:rPr lang="fr-CH" b="1" dirty="0">
                <a:solidFill>
                  <a:schemeClr val="bg1"/>
                </a:solidFill>
              </a:rPr>
              <a:t>: </a:t>
            </a:r>
          </a:p>
          <a:p>
            <a:r>
              <a:rPr lang="fr-CH" b="1" dirty="0">
                <a:solidFill>
                  <a:schemeClr val="bg1"/>
                </a:solidFill>
              </a:rPr>
              <a:t>Creative </a:t>
            </a:r>
            <a:r>
              <a:rPr lang="fr-CH" b="1" dirty="0" err="1">
                <a:solidFill>
                  <a:schemeClr val="bg1"/>
                </a:solidFill>
              </a:rPr>
              <a:t>Writing</a:t>
            </a:r>
            <a:endParaRPr lang="fr-CH" b="1" dirty="0">
              <a:solidFill>
                <a:schemeClr val="bg1"/>
              </a:solidFill>
            </a:endParaRPr>
          </a:p>
          <a:p>
            <a:endParaRPr lang="en-US" b="1" dirty="0">
              <a:solidFill>
                <a:schemeClr val="bg1"/>
              </a:solidFill>
            </a:endParaRPr>
          </a:p>
        </p:txBody>
      </p:sp>
      <p:sp>
        <p:nvSpPr>
          <p:cNvPr id="2" name="TextBox 1">
            <a:extLst>
              <a:ext uri="{FF2B5EF4-FFF2-40B4-BE49-F238E27FC236}">
                <a16:creationId xmlns:a16="http://schemas.microsoft.com/office/drawing/2014/main" id="{74AC924C-E479-472C-980D-D2FE31AF1459}"/>
              </a:ext>
            </a:extLst>
          </p:cNvPr>
          <p:cNvSpPr txBox="1"/>
          <p:nvPr/>
        </p:nvSpPr>
        <p:spPr>
          <a:xfrm>
            <a:off x="6992590" y="1375651"/>
            <a:ext cx="2558621" cy="1261884"/>
          </a:xfrm>
          <a:prstGeom prst="rect">
            <a:avLst/>
          </a:prstGeom>
          <a:noFill/>
        </p:spPr>
        <p:txBody>
          <a:bodyPr wrap="square" rtlCol="0">
            <a:spAutoFit/>
          </a:bodyPr>
          <a:lstStyle/>
          <a:p>
            <a:r>
              <a:rPr lang="en-US" sz="2000" b="1" u="sng" dirty="0">
                <a:solidFill>
                  <a:schemeClr val="bg1"/>
                </a:solidFill>
              </a:rPr>
              <a:t>Oman</a:t>
            </a:r>
            <a:r>
              <a:rPr lang="en-US" b="1" dirty="0">
                <a:solidFill>
                  <a:schemeClr val="bg1"/>
                </a:solidFill>
              </a:rPr>
              <a:t>: Archaeology</a:t>
            </a:r>
          </a:p>
          <a:p>
            <a:endParaRPr lang="en-US" b="1" dirty="0">
              <a:solidFill>
                <a:schemeClr val="bg1"/>
              </a:solidFill>
            </a:endParaRPr>
          </a:p>
          <a:p>
            <a:r>
              <a:rPr lang="en-US" sz="2000" b="1" u="sng" dirty="0">
                <a:solidFill>
                  <a:schemeClr val="bg1"/>
                </a:solidFill>
              </a:rPr>
              <a:t>Italy/Greece</a:t>
            </a:r>
            <a:r>
              <a:rPr lang="en-US" b="1" dirty="0">
                <a:solidFill>
                  <a:schemeClr val="bg1"/>
                </a:solidFill>
              </a:rPr>
              <a:t>: Communication</a:t>
            </a:r>
            <a:endParaRPr lang="en-US" dirty="0"/>
          </a:p>
        </p:txBody>
      </p:sp>
      <p:sp>
        <p:nvSpPr>
          <p:cNvPr id="4" name="TextBox 3">
            <a:extLst>
              <a:ext uri="{FF2B5EF4-FFF2-40B4-BE49-F238E27FC236}">
                <a16:creationId xmlns:a16="http://schemas.microsoft.com/office/drawing/2014/main" id="{E2B22EF0-B4AE-4F6F-B29C-F08F3ADFDC6D}"/>
              </a:ext>
            </a:extLst>
          </p:cNvPr>
          <p:cNvSpPr txBox="1"/>
          <p:nvPr/>
        </p:nvSpPr>
        <p:spPr>
          <a:xfrm>
            <a:off x="5641971" y="2891456"/>
            <a:ext cx="3479409" cy="1261884"/>
          </a:xfrm>
          <a:prstGeom prst="rect">
            <a:avLst/>
          </a:prstGeom>
          <a:noFill/>
        </p:spPr>
        <p:txBody>
          <a:bodyPr wrap="square" rtlCol="0">
            <a:spAutoFit/>
          </a:bodyPr>
          <a:lstStyle/>
          <a:p>
            <a:r>
              <a:rPr lang="en-US" sz="2000" b="1" u="sng" dirty="0">
                <a:solidFill>
                  <a:schemeClr val="bg1"/>
                </a:solidFill>
              </a:rPr>
              <a:t>London/Paris/Amsterdam</a:t>
            </a:r>
            <a:r>
              <a:rPr lang="en-US" sz="2000" b="1" dirty="0">
                <a:solidFill>
                  <a:schemeClr val="bg1"/>
                </a:solidFill>
              </a:rPr>
              <a:t>: </a:t>
            </a:r>
            <a:r>
              <a:rPr lang="en-US" b="1" dirty="0">
                <a:solidFill>
                  <a:schemeClr val="bg1"/>
                </a:solidFill>
              </a:rPr>
              <a:t>Art</a:t>
            </a:r>
          </a:p>
          <a:p>
            <a:endParaRPr lang="fr-CH" b="1" dirty="0">
              <a:solidFill>
                <a:schemeClr val="bg1"/>
              </a:solidFill>
            </a:endParaRPr>
          </a:p>
          <a:p>
            <a:r>
              <a:rPr lang="fr-CH" sz="2000" b="1" u="sng" dirty="0">
                <a:solidFill>
                  <a:schemeClr val="bg1"/>
                </a:solidFill>
              </a:rPr>
              <a:t>A</a:t>
            </a:r>
            <a:r>
              <a:rPr lang="en-US" sz="2000" b="1" u="sng" dirty="0" err="1">
                <a:solidFill>
                  <a:schemeClr val="bg1"/>
                </a:solidFill>
              </a:rPr>
              <a:t>rgentina</a:t>
            </a:r>
            <a:r>
              <a:rPr lang="en-US" b="1" dirty="0">
                <a:solidFill>
                  <a:schemeClr val="bg1"/>
                </a:solidFill>
              </a:rPr>
              <a:t>: Geology of the Andes</a:t>
            </a:r>
            <a:endParaRPr lang="fr-CH" b="1" dirty="0">
              <a:solidFill>
                <a:schemeClr val="bg1"/>
              </a:solidFill>
            </a:endParaRPr>
          </a:p>
          <a:p>
            <a:endParaRPr lang="en-US" b="1" dirty="0">
              <a:solidFill>
                <a:schemeClr val="bg1"/>
              </a:solidFill>
            </a:endParaRPr>
          </a:p>
        </p:txBody>
      </p:sp>
    </p:spTree>
    <p:extLst>
      <p:ext uri="{BB962C8B-B14F-4D97-AF65-F5344CB8AC3E}">
        <p14:creationId xmlns:p14="http://schemas.microsoft.com/office/powerpoint/2010/main" val="1671406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ACE4595-0BCD-45CC-BE26-6C0899002476}"/>
              </a:ext>
            </a:extLst>
          </p:cNvPr>
          <p:cNvSpPr>
            <a:spLocks noGrp="1"/>
          </p:cNvSpPr>
          <p:nvPr>
            <p:ph type="title"/>
          </p:nvPr>
        </p:nvSpPr>
        <p:spPr/>
        <p:txBody>
          <a:bodyPr/>
          <a:lstStyle/>
          <a:p>
            <a:r>
              <a:rPr lang="fr-CH" sz="5400" err="1">
                <a:solidFill>
                  <a:schemeClr val="bg1"/>
                </a:solidFill>
                <a:latin typeface="Bison" panose="00000500000000000000" pitchFamily="2" charset="0"/>
              </a:rPr>
              <a:t>Affiliate</a:t>
            </a:r>
            <a:r>
              <a:rPr lang="fr-CH">
                <a:solidFill>
                  <a:schemeClr val="bg1"/>
                </a:solidFill>
              </a:rPr>
              <a:t> </a:t>
            </a:r>
            <a:r>
              <a:rPr lang="fr-CH" sz="5400">
                <a:solidFill>
                  <a:schemeClr val="bg1"/>
                </a:solidFill>
                <a:latin typeface="Bison" panose="00000500000000000000" pitchFamily="2" charset="0"/>
              </a:rPr>
              <a:t>Programs</a:t>
            </a:r>
            <a:endParaRPr lang="en-US" sz="5400">
              <a:solidFill>
                <a:schemeClr val="bg1"/>
              </a:solidFill>
              <a:latin typeface="Bison" panose="00000500000000000000" pitchFamily="2" charset="0"/>
            </a:endParaRPr>
          </a:p>
        </p:txBody>
      </p:sp>
      <p:sp>
        <p:nvSpPr>
          <p:cNvPr id="10" name="Content Placeholder 9">
            <a:extLst>
              <a:ext uri="{FF2B5EF4-FFF2-40B4-BE49-F238E27FC236}">
                <a16:creationId xmlns:a16="http://schemas.microsoft.com/office/drawing/2014/main" id="{F6F3B926-C599-429E-9208-FEA743B87A9A}"/>
              </a:ext>
            </a:extLst>
          </p:cNvPr>
          <p:cNvSpPr>
            <a:spLocks noGrp="1"/>
          </p:cNvSpPr>
          <p:nvPr>
            <p:ph idx="1"/>
          </p:nvPr>
        </p:nvSpPr>
        <p:spPr/>
        <p:txBody>
          <a:bodyPr/>
          <a:lstStyle/>
          <a:p>
            <a:endParaRPr lang="en-US" dirty="0"/>
          </a:p>
        </p:txBody>
      </p:sp>
      <p:pic>
        <p:nvPicPr>
          <p:cNvPr id="15" name="Picture 14">
            <a:extLst>
              <a:ext uri="{FF2B5EF4-FFF2-40B4-BE49-F238E27FC236}">
                <a16:creationId xmlns:a16="http://schemas.microsoft.com/office/drawing/2014/main" id="{FA56C95F-C736-4418-A75A-732F50984A35}"/>
              </a:ext>
            </a:extLst>
          </p:cNvPr>
          <p:cNvPicPr>
            <a:picLocks noChangeAspect="1"/>
          </p:cNvPicPr>
          <p:nvPr/>
        </p:nvPicPr>
        <p:blipFill>
          <a:blip r:embed="rId4"/>
          <a:stretch>
            <a:fillRect/>
          </a:stretch>
        </p:blipFill>
        <p:spPr>
          <a:xfrm>
            <a:off x="0" y="1690688"/>
            <a:ext cx="5501432" cy="4259327"/>
          </a:xfrm>
          <a:prstGeom prst="rect">
            <a:avLst/>
          </a:prstGeom>
        </p:spPr>
      </p:pic>
      <p:pic>
        <p:nvPicPr>
          <p:cNvPr id="19" name="Picture 18">
            <a:extLst>
              <a:ext uri="{FF2B5EF4-FFF2-40B4-BE49-F238E27FC236}">
                <a16:creationId xmlns:a16="http://schemas.microsoft.com/office/drawing/2014/main" id="{89906272-99B2-44AB-B2DA-255CEE15031A}"/>
              </a:ext>
            </a:extLst>
          </p:cNvPr>
          <p:cNvPicPr>
            <a:picLocks noChangeAspect="1"/>
          </p:cNvPicPr>
          <p:nvPr/>
        </p:nvPicPr>
        <p:blipFill>
          <a:blip r:embed="rId5"/>
          <a:stretch>
            <a:fillRect/>
          </a:stretch>
        </p:blipFill>
        <p:spPr>
          <a:xfrm>
            <a:off x="5501432" y="-417513"/>
            <a:ext cx="4705789" cy="4351339"/>
          </a:xfrm>
          <a:prstGeom prst="rect">
            <a:avLst/>
          </a:prstGeom>
        </p:spPr>
      </p:pic>
      <p:pic>
        <p:nvPicPr>
          <p:cNvPr id="17" name="Picture 16">
            <a:extLst>
              <a:ext uri="{FF2B5EF4-FFF2-40B4-BE49-F238E27FC236}">
                <a16:creationId xmlns:a16="http://schemas.microsoft.com/office/drawing/2014/main" id="{920A1DD9-0806-443E-921D-9586E18C965D}"/>
              </a:ext>
            </a:extLst>
          </p:cNvPr>
          <p:cNvPicPr>
            <a:picLocks noChangeAspect="1"/>
          </p:cNvPicPr>
          <p:nvPr/>
        </p:nvPicPr>
        <p:blipFill>
          <a:blip r:embed="rId6"/>
          <a:stretch>
            <a:fillRect/>
          </a:stretch>
        </p:blipFill>
        <p:spPr>
          <a:xfrm>
            <a:off x="5501432" y="3645668"/>
            <a:ext cx="6891993" cy="3063840"/>
          </a:xfrm>
          <a:prstGeom prst="rect">
            <a:avLst/>
          </a:prstGeom>
        </p:spPr>
      </p:pic>
    </p:spTree>
    <p:extLst>
      <p:ext uri="{BB962C8B-B14F-4D97-AF65-F5344CB8AC3E}">
        <p14:creationId xmlns:p14="http://schemas.microsoft.com/office/powerpoint/2010/main" val="1785510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B78F65-FAFA-44CB-90C5-CABB2AE109B3}"/>
              </a:ext>
            </a:extLst>
          </p:cNvPr>
          <p:cNvPicPr>
            <a:picLocks noChangeAspect="1"/>
          </p:cNvPicPr>
          <p:nvPr/>
        </p:nvPicPr>
        <p:blipFill>
          <a:blip r:embed="rId4"/>
          <a:stretch>
            <a:fillRect/>
          </a:stretch>
        </p:blipFill>
        <p:spPr>
          <a:xfrm>
            <a:off x="4464593" y="815608"/>
            <a:ext cx="6839640" cy="2796592"/>
          </a:xfrm>
          <a:prstGeom prst="rect">
            <a:avLst/>
          </a:prstGeom>
        </p:spPr>
      </p:pic>
      <p:sp>
        <p:nvSpPr>
          <p:cNvPr id="3" name="Title 2">
            <a:extLst>
              <a:ext uri="{FF2B5EF4-FFF2-40B4-BE49-F238E27FC236}">
                <a16:creationId xmlns:a16="http://schemas.microsoft.com/office/drawing/2014/main" id="{5AD4F6E9-5C48-4414-BCEB-4D8A6F775CA2}"/>
              </a:ext>
            </a:extLst>
          </p:cNvPr>
          <p:cNvSpPr>
            <a:spLocks noGrp="1"/>
          </p:cNvSpPr>
          <p:nvPr>
            <p:ph type="title"/>
          </p:nvPr>
        </p:nvSpPr>
        <p:spPr>
          <a:xfrm>
            <a:off x="887767" y="1119728"/>
            <a:ext cx="4612690" cy="1836537"/>
          </a:xfrm>
        </p:spPr>
        <p:txBody>
          <a:bodyPr>
            <a:normAutofit/>
          </a:bodyPr>
          <a:lstStyle/>
          <a:p>
            <a:r>
              <a:rPr lang="en-US" sz="5400" dirty="0">
                <a:solidFill>
                  <a:schemeClr val="bg1"/>
                </a:solidFill>
                <a:latin typeface="Bison" panose="00000500000000000000" pitchFamily="2" charset="0"/>
              </a:rPr>
              <a:t>Exchange</a:t>
            </a:r>
            <a:br>
              <a:rPr lang="en-US" sz="5400" dirty="0">
                <a:solidFill>
                  <a:schemeClr val="bg1"/>
                </a:solidFill>
                <a:latin typeface="Bison" panose="00000500000000000000" pitchFamily="2" charset="0"/>
              </a:rPr>
            </a:br>
            <a:r>
              <a:rPr lang="en-US" sz="5400" dirty="0">
                <a:solidFill>
                  <a:schemeClr val="bg1"/>
                </a:solidFill>
                <a:latin typeface="Bison" panose="00000500000000000000" pitchFamily="2" charset="0"/>
              </a:rPr>
              <a:t>Programs</a:t>
            </a:r>
          </a:p>
        </p:txBody>
      </p:sp>
      <p:pic>
        <p:nvPicPr>
          <p:cNvPr id="5" name="Picture 4">
            <a:extLst>
              <a:ext uri="{FF2B5EF4-FFF2-40B4-BE49-F238E27FC236}">
                <a16:creationId xmlns:a16="http://schemas.microsoft.com/office/drawing/2014/main" id="{421077D2-0692-4C5B-8B04-E4181B3A133F}"/>
              </a:ext>
            </a:extLst>
          </p:cNvPr>
          <p:cNvPicPr>
            <a:picLocks noChangeAspect="1"/>
          </p:cNvPicPr>
          <p:nvPr/>
        </p:nvPicPr>
        <p:blipFill>
          <a:blip r:embed="rId5"/>
          <a:stretch>
            <a:fillRect/>
          </a:stretch>
        </p:blipFill>
        <p:spPr>
          <a:xfrm>
            <a:off x="2457637" y="3612200"/>
            <a:ext cx="6945320" cy="2559044"/>
          </a:xfrm>
          <a:prstGeom prst="rect">
            <a:avLst/>
          </a:prstGeom>
        </p:spPr>
      </p:pic>
    </p:spTree>
    <p:extLst>
      <p:ext uri="{BB962C8B-B14F-4D97-AF65-F5344CB8AC3E}">
        <p14:creationId xmlns:p14="http://schemas.microsoft.com/office/powerpoint/2010/main" val="4240182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D4F6E9-5C48-4414-BCEB-4D8A6F775CA2}"/>
              </a:ext>
            </a:extLst>
          </p:cNvPr>
          <p:cNvSpPr>
            <a:spLocks noGrp="1"/>
          </p:cNvSpPr>
          <p:nvPr>
            <p:ph type="title"/>
          </p:nvPr>
        </p:nvSpPr>
        <p:spPr>
          <a:xfrm>
            <a:off x="6673850" y="307579"/>
            <a:ext cx="4128278" cy="1325563"/>
          </a:xfrm>
        </p:spPr>
        <p:txBody>
          <a:bodyPr>
            <a:normAutofit/>
          </a:bodyPr>
          <a:lstStyle/>
          <a:p>
            <a:pPr algn="ctr"/>
            <a:r>
              <a:rPr lang="en-US" sz="5400" dirty="0">
                <a:solidFill>
                  <a:schemeClr val="bg1"/>
                </a:solidFill>
                <a:latin typeface="Bison" panose="00000500000000000000" pitchFamily="2" charset="0"/>
              </a:rPr>
              <a:t>scholarships</a:t>
            </a:r>
          </a:p>
        </p:txBody>
      </p:sp>
      <p:sp>
        <p:nvSpPr>
          <p:cNvPr id="4" name="Content Placeholder 3">
            <a:extLst>
              <a:ext uri="{FF2B5EF4-FFF2-40B4-BE49-F238E27FC236}">
                <a16:creationId xmlns:a16="http://schemas.microsoft.com/office/drawing/2014/main" id="{05C8272D-92F9-44A1-813D-F8D956064FFF}"/>
              </a:ext>
            </a:extLst>
          </p:cNvPr>
          <p:cNvSpPr>
            <a:spLocks noGrp="1"/>
          </p:cNvSpPr>
          <p:nvPr>
            <p:ph idx="1"/>
          </p:nvPr>
        </p:nvSpPr>
        <p:spPr>
          <a:xfrm>
            <a:off x="1581150" y="1582359"/>
            <a:ext cx="9029700" cy="461665"/>
          </a:xfrm>
        </p:spPr>
        <p:txBody>
          <a:bodyPr>
            <a:normAutofit lnSpcReduction="10000"/>
          </a:bodyPr>
          <a:lstStyle/>
          <a:p>
            <a:pPr marL="0" indent="0">
              <a:buNone/>
            </a:pPr>
            <a:r>
              <a:rPr lang="en-US" dirty="0">
                <a:solidFill>
                  <a:schemeClr val="bg1"/>
                </a:solidFill>
              </a:rPr>
              <a:t>https://studyabroad.utahtech.edu/funding-scholarships-2/</a:t>
            </a:r>
            <a:endParaRPr lang="fr-CH" dirty="0"/>
          </a:p>
          <a:p>
            <a:endParaRPr lang="fr-CH" dirty="0"/>
          </a:p>
          <a:p>
            <a:endParaRPr lang="en-US" dirty="0"/>
          </a:p>
        </p:txBody>
      </p:sp>
      <p:sp>
        <p:nvSpPr>
          <p:cNvPr id="5" name="TextBox 4">
            <a:extLst>
              <a:ext uri="{FF2B5EF4-FFF2-40B4-BE49-F238E27FC236}">
                <a16:creationId xmlns:a16="http://schemas.microsoft.com/office/drawing/2014/main" id="{077BB0D4-6E9E-49A6-9B94-D125A708FCF4}"/>
              </a:ext>
            </a:extLst>
          </p:cNvPr>
          <p:cNvSpPr txBox="1"/>
          <p:nvPr/>
        </p:nvSpPr>
        <p:spPr>
          <a:xfrm>
            <a:off x="1581150" y="1059139"/>
            <a:ext cx="5092700" cy="523220"/>
          </a:xfrm>
          <a:prstGeom prst="rect">
            <a:avLst/>
          </a:prstGeom>
          <a:noFill/>
        </p:spPr>
        <p:txBody>
          <a:bodyPr wrap="square" rtlCol="0">
            <a:spAutoFit/>
          </a:bodyPr>
          <a:lstStyle/>
          <a:p>
            <a:r>
              <a:rPr lang="fr-CH" sz="2800" dirty="0">
                <a:solidFill>
                  <a:schemeClr val="bg1"/>
                </a:solidFill>
              </a:rPr>
              <a:t>https://scholarships.utahtech.edu</a:t>
            </a:r>
          </a:p>
        </p:txBody>
      </p:sp>
      <p:pic>
        <p:nvPicPr>
          <p:cNvPr id="13" name="Picture 12">
            <a:extLst>
              <a:ext uri="{FF2B5EF4-FFF2-40B4-BE49-F238E27FC236}">
                <a16:creationId xmlns:a16="http://schemas.microsoft.com/office/drawing/2014/main" id="{7EDD70C8-6118-42BD-8426-06B26CDAA8B9}"/>
              </a:ext>
            </a:extLst>
          </p:cNvPr>
          <p:cNvPicPr>
            <a:picLocks noChangeAspect="1"/>
          </p:cNvPicPr>
          <p:nvPr/>
        </p:nvPicPr>
        <p:blipFill>
          <a:blip r:embed="rId4"/>
          <a:stretch>
            <a:fillRect/>
          </a:stretch>
        </p:blipFill>
        <p:spPr>
          <a:xfrm>
            <a:off x="773823" y="2067868"/>
            <a:ext cx="6657283" cy="4790132"/>
          </a:xfrm>
          <a:prstGeom prst="rect">
            <a:avLst/>
          </a:prstGeom>
        </p:spPr>
      </p:pic>
      <p:pic>
        <p:nvPicPr>
          <p:cNvPr id="6" name="Picture 5">
            <a:extLst>
              <a:ext uri="{FF2B5EF4-FFF2-40B4-BE49-F238E27FC236}">
                <a16:creationId xmlns:a16="http://schemas.microsoft.com/office/drawing/2014/main" id="{D81693EB-492D-4401-BF9E-A42648CB4EF9}"/>
              </a:ext>
            </a:extLst>
          </p:cNvPr>
          <p:cNvPicPr>
            <a:picLocks noChangeAspect="1"/>
          </p:cNvPicPr>
          <p:nvPr/>
        </p:nvPicPr>
        <p:blipFill rotWithShape="1">
          <a:blip r:embed="rId5"/>
          <a:srcRect t="12936" b="19824"/>
          <a:stretch/>
        </p:blipFill>
        <p:spPr>
          <a:xfrm>
            <a:off x="7750515" y="2521467"/>
            <a:ext cx="4017892" cy="4336534"/>
          </a:xfrm>
          <a:prstGeom prst="rect">
            <a:avLst/>
          </a:prstGeom>
        </p:spPr>
      </p:pic>
      <p:pic>
        <p:nvPicPr>
          <p:cNvPr id="7" name="Picture 6">
            <a:extLst>
              <a:ext uri="{FF2B5EF4-FFF2-40B4-BE49-F238E27FC236}">
                <a16:creationId xmlns:a16="http://schemas.microsoft.com/office/drawing/2014/main" id="{2E27641C-DD2E-43F2-87B1-63130095E396}"/>
              </a:ext>
            </a:extLst>
          </p:cNvPr>
          <p:cNvPicPr>
            <a:picLocks noChangeAspect="1"/>
          </p:cNvPicPr>
          <p:nvPr/>
        </p:nvPicPr>
        <p:blipFill>
          <a:blip r:embed="rId6"/>
          <a:stretch>
            <a:fillRect/>
          </a:stretch>
        </p:blipFill>
        <p:spPr>
          <a:xfrm>
            <a:off x="7750515" y="2110584"/>
            <a:ext cx="4017892" cy="456659"/>
          </a:xfrm>
          <a:prstGeom prst="rect">
            <a:avLst/>
          </a:prstGeom>
        </p:spPr>
      </p:pic>
    </p:spTree>
    <p:extLst>
      <p:ext uri="{BB962C8B-B14F-4D97-AF65-F5344CB8AC3E}">
        <p14:creationId xmlns:p14="http://schemas.microsoft.com/office/powerpoint/2010/main" val="1304227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D4F6E9-5C48-4414-BCEB-4D8A6F775CA2}"/>
              </a:ext>
            </a:extLst>
          </p:cNvPr>
          <p:cNvSpPr>
            <a:spLocks noGrp="1"/>
          </p:cNvSpPr>
          <p:nvPr>
            <p:ph type="title"/>
          </p:nvPr>
        </p:nvSpPr>
        <p:spPr>
          <a:xfrm>
            <a:off x="740545" y="267471"/>
            <a:ext cx="10515600" cy="1836537"/>
          </a:xfrm>
        </p:spPr>
        <p:txBody>
          <a:bodyPr>
            <a:normAutofit/>
          </a:bodyPr>
          <a:lstStyle/>
          <a:p>
            <a:pPr algn="ctr"/>
            <a:r>
              <a:rPr lang="en-US" sz="5400" dirty="0">
                <a:solidFill>
                  <a:schemeClr val="bg1"/>
                </a:solidFill>
                <a:latin typeface="Bison" panose="00000500000000000000" pitchFamily="2" charset="0"/>
              </a:rPr>
              <a:t>Steps to get you started on your </a:t>
            </a:r>
            <a:br>
              <a:rPr lang="en-US" sz="5400" dirty="0">
                <a:solidFill>
                  <a:schemeClr val="bg1"/>
                </a:solidFill>
                <a:latin typeface="Bison" panose="00000500000000000000" pitchFamily="2" charset="0"/>
              </a:rPr>
            </a:br>
            <a:r>
              <a:rPr lang="en-US" sz="5400" dirty="0">
                <a:solidFill>
                  <a:schemeClr val="bg1"/>
                </a:solidFill>
                <a:latin typeface="Bison" panose="00000500000000000000" pitchFamily="2" charset="0"/>
              </a:rPr>
              <a:t>Study Abroad Experience</a:t>
            </a:r>
          </a:p>
        </p:txBody>
      </p:sp>
      <p:sp>
        <p:nvSpPr>
          <p:cNvPr id="4" name="Content Placeholder 3">
            <a:extLst>
              <a:ext uri="{FF2B5EF4-FFF2-40B4-BE49-F238E27FC236}">
                <a16:creationId xmlns:a16="http://schemas.microsoft.com/office/drawing/2014/main" id="{3175C1C0-D005-4A88-8911-BF9EDEA15D27}"/>
              </a:ext>
            </a:extLst>
          </p:cNvPr>
          <p:cNvSpPr>
            <a:spLocks noGrp="1"/>
          </p:cNvSpPr>
          <p:nvPr>
            <p:ph idx="1"/>
          </p:nvPr>
        </p:nvSpPr>
        <p:spPr>
          <a:xfrm>
            <a:off x="740544" y="1982088"/>
            <a:ext cx="10795591" cy="4351338"/>
          </a:xfrm>
        </p:spPr>
        <p:txBody>
          <a:bodyPr>
            <a:normAutofit/>
          </a:bodyPr>
          <a:lstStyle/>
          <a:p>
            <a:pPr marL="457200" indent="-514350">
              <a:lnSpc>
                <a:spcPct val="100000"/>
              </a:lnSpc>
              <a:buFont typeface="+mj-lt"/>
              <a:buAutoNum type="arabicPeriod"/>
            </a:pPr>
            <a:r>
              <a:rPr lang="en-US" sz="2600" dirty="0">
                <a:solidFill>
                  <a:schemeClr val="bg1"/>
                </a:solidFill>
                <a:latin typeface="Loretta Light" panose="00000400000000000000" pitchFamily="50" charset="0"/>
              </a:rPr>
              <a:t>Explore your options at studyabroad.utahtech.edu.</a:t>
            </a:r>
          </a:p>
          <a:p>
            <a:pPr marL="457200" indent="-514350">
              <a:lnSpc>
                <a:spcPct val="100000"/>
              </a:lnSpc>
              <a:buFont typeface="+mj-lt"/>
              <a:buAutoNum type="arabicPeriod"/>
            </a:pPr>
            <a:r>
              <a:rPr lang="en-US" sz="2600" dirty="0">
                <a:solidFill>
                  <a:schemeClr val="bg1"/>
                </a:solidFill>
                <a:latin typeface="Loretta Light" panose="00000400000000000000" pitchFamily="50" charset="0"/>
              </a:rPr>
              <a:t>Get on our email list or subscribe to the channel on the </a:t>
            </a:r>
            <a:r>
              <a:rPr lang="en-US" sz="2600" dirty="0" err="1">
                <a:solidFill>
                  <a:schemeClr val="bg1"/>
                </a:solidFill>
                <a:latin typeface="Loretta Light" panose="00000400000000000000" pitchFamily="50" charset="0"/>
              </a:rPr>
              <a:t>myUT</a:t>
            </a:r>
            <a:r>
              <a:rPr lang="en-US" sz="2600" dirty="0">
                <a:solidFill>
                  <a:schemeClr val="bg1"/>
                </a:solidFill>
                <a:latin typeface="Loretta Light" panose="00000400000000000000" pitchFamily="50" charset="0"/>
              </a:rPr>
              <a:t> app.</a:t>
            </a:r>
          </a:p>
          <a:p>
            <a:pPr marL="457200" indent="-514350">
              <a:lnSpc>
                <a:spcPct val="100000"/>
              </a:lnSpc>
              <a:buFont typeface="+mj-lt"/>
              <a:buAutoNum type="arabicPeriod"/>
            </a:pPr>
            <a:r>
              <a:rPr lang="en-US" sz="2600" dirty="0">
                <a:solidFill>
                  <a:schemeClr val="bg1"/>
                </a:solidFill>
                <a:latin typeface="Loretta Light" panose="00000400000000000000" pitchFamily="50" charset="0"/>
              </a:rPr>
              <a:t>Look for the study abroad table at the Trailblazer Expo on Friday, August 16, 9am-12pm</a:t>
            </a:r>
          </a:p>
          <a:p>
            <a:pPr marL="457200" indent="-514350">
              <a:lnSpc>
                <a:spcPct val="100000"/>
              </a:lnSpc>
              <a:buFont typeface="+mj-lt"/>
              <a:buAutoNum type="arabicPeriod"/>
            </a:pPr>
            <a:r>
              <a:rPr lang="en-US" sz="2600" dirty="0">
                <a:solidFill>
                  <a:schemeClr val="bg1"/>
                </a:solidFill>
                <a:latin typeface="Loretta Light" panose="00000400000000000000" pitchFamily="50" charset="0"/>
              </a:rPr>
              <a:t>Attend info session(s) for programs/locations that interest you.</a:t>
            </a:r>
          </a:p>
          <a:p>
            <a:pPr marL="457200" indent="-514350">
              <a:lnSpc>
                <a:spcPct val="100000"/>
              </a:lnSpc>
              <a:buFont typeface="+mj-lt"/>
              <a:buAutoNum type="arabicPeriod"/>
            </a:pPr>
            <a:r>
              <a:rPr lang="en-US" sz="2600" dirty="0">
                <a:solidFill>
                  <a:schemeClr val="bg1"/>
                </a:solidFill>
                <a:latin typeface="Loretta Light" panose="00000400000000000000" pitchFamily="50" charset="0"/>
              </a:rPr>
              <a:t>Visit the Study Abroad fair on Tuesday, October 8, 11:30am-1:30pm.</a:t>
            </a:r>
          </a:p>
          <a:p>
            <a:pPr marL="457200" indent="-514350">
              <a:lnSpc>
                <a:spcPct val="100000"/>
              </a:lnSpc>
              <a:buFont typeface="+mj-lt"/>
              <a:buAutoNum type="arabicPeriod"/>
            </a:pPr>
            <a:r>
              <a:rPr lang="en-US" sz="2600" dirty="0">
                <a:solidFill>
                  <a:schemeClr val="bg1"/>
                </a:solidFill>
                <a:latin typeface="Loretta Light" panose="00000400000000000000" pitchFamily="50" charset="0"/>
              </a:rPr>
              <a:t>Meet your academic advisor to discuss your goal to study abroad.</a:t>
            </a:r>
          </a:p>
          <a:p>
            <a:pPr marL="457200" indent="-514350">
              <a:lnSpc>
                <a:spcPct val="100000"/>
              </a:lnSpc>
              <a:buFont typeface="+mj-lt"/>
              <a:buAutoNum type="arabicPeriod"/>
            </a:pPr>
            <a:r>
              <a:rPr lang="en-US" sz="2600" dirty="0">
                <a:solidFill>
                  <a:schemeClr val="bg1"/>
                </a:solidFill>
                <a:latin typeface="Loretta Light" panose="00000400000000000000" pitchFamily="50" charset="0"/>
              </a:rPr>
              <a:t>Fill out a study abroad application.</a:t>
            </a:r>
          </a:p>
        </p:txBody>
      </p:sp>
    </p:spTree>
    <p:extLst>
      <p:ext uri="{BB962C8B-B14F-4D97-AF65-F5344CB8AC3E}">
        <p14:creationId xmlns:p14="http://schemas.microsoft.com/office/powerpoint/2010/main" val="2198483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75AF2-5396-D46C-12DC-2E7A0EA096E6}"/>
              </a:ext>
            </a:extLst>
          </p:cNvPr>
          <p:cNvSpPr>
            <a:spLocks noGrp="1"/>
          </p:cNvSpPr>
          <p:nvPr>
            <p:ph type="title"/>
          </p:nvPr>
        </p:nvSpPr>
        <p:spPr>
          <a:xfrm>
            <a:off x="4037805" y="838107"/>
            <a:ext cx="7761643" cy="2207421"/>
          </a:xfrm>
        </p:spPr>
        <p:txBody>
          <a:bodyPr>
            <a:noAutofit/>
          </a:bodyPr>
          <a:lstStyle/>
          <a:p>
            <a:pPr>
              <a:lnSpc>
                <a:spcPct val="100000"/>
              </a:lnSpc>
            </a:pPr>
            <a:br>
              <a:rPr lang="en-US" sz="2800" b="1" dirty="0">
                <a:solidFill>
                  <a:srgbClr val="FFFFFF"/>
                </a:solidFill>
                <a:latin typeface="Loretta Light" panose="00000400000000000000" pitchFamily="50" charset="0"/>
              </a:rPr>
            </a:br>
            <a:br>
              <a:rPr lang="en-US" sz="2800" b="1" dirty="0">
                <a:solidFill>
                  <a:srgbClr val="FFFFFF"/>
                </a:solidFill>
                <a:latin typeface="Loretta Light" panose="00000400000000000000" pitchFamily="50" charset="0"/>
              </a:rPr>
            </a:br>
            <a:r>
              <a:rPr lang="en-US" sz="2800" b="1" dirty="0">
                <a:solidFill>
                  <a:srgbClr val="FFFFFF"/>
                </a:solidFill>
                <a:latin typeface="Loretta Light" panose="00000400000000000000" pitchFamily="50" charset="0"/>
              </a:rPr>
              <a:t>Office of International Programs</a:t>
            </a:r>
            <a:br>
              <a:rPr lang="en-US" sz="2800" b="1" dirty="0">
                <a:solidFill>
                  <a:srgbClr val="FFFFFF"/>
                </a:solidFill>
                <a:latin typeface="Loretta Light" panose="00000400000000000000" pitchFamily="50" charset="0"/>
              </a:rPr>
            </a:br>
            <a:r>
              <a:rPr lang="en-US" sz="2800" b="1" dirty="0">
                <a:solidFill>
                  <a:srgbClr val="FFFFFF"/>
                </a:solidFill>
                <a:latin typeface="Loretta Light" panose="00000400000000000000" pitchFamily="50" charset="0"/>
              </a:rPr>
              <a:t>SAC #135</a:t>
            </a:r>
            <a:br>
              <a:rPr lang="en-US" sz="3200" dirty="0">
                <a:solidFill>
                  <a:srgbClr val="FFFFFF"/>
                </a:solidFill>
              </a:rPr>
            </a:br>
            <a:endParaRPr lang="en-US" sz="3200" dirty="0">
              <a:solidFill>
                <a:srgbClr val="FFFFFF"/>
              </a:solidFill>
            </a:endParaRPr>
          </a:p>
        </p:txBody>
      </p:sp>
      <p:sp>
        <p:nvSpPr>
          <p:cNvPr id="3" name="TextBox 2">
            <a:extLst>
              <a:ext uri="{FF2B5EF4-FFF2-40B4-BE49-F238E27FC236}">
                <a16:creationId xmlns:a16="http://schemas.microsoft.com/office/drawing/2014/main" id="{FAD324C0-2242-4E7A-8806-8846BBD50500}"/>
              </a:ext>
            </a:extLst>
          </p:cNvPr>
          <p:cNvSpPr txBox="1"/>
          <p:nvPr/>
        </p:nvSpPr>
        <p:spPr>
          <a:xfrm>
            <a:off x="3881726" y="3070446"/>
            <a:ext cx="6427433" cy="2677656"/>
          </a:xfrm>
          <a:prstGeom prst="rect">
            <a:avLst/>
          </a:prstGeom>
          <a:noFill/>
        </p:spPr>
        <p:txBody>
          <a:bodyPr wrap="square" rtlCol="0">
            <a:spAutoFit/>
          </a:bodyPr>
          <a:lstStyle/>
          <a:p>
            <a:pPr>
              <a:lnSpc>
                <a:spcPct val="150000"/>
              </a:lnSpc>
            </a:pPr>
            <a:r>
              <a:rPr lang="fr-CH" sz="2400" dirty="0">
                <a:solidFill>
                  <a:schemeClr val="bg1"/>
                </a:solidFill>
                <a:latin typeface="Loretta Light" panose="00000400000000000000" pitchFamily="50" charset="0"/>
              </a:rPr>
              <a:t>Kristen Noto</a:t>
            </a:r>
            <a:endParaRPr lang="en-US" sz="2400" dirty="0">
              <a:solidFill>
                <a:schemeClr val="bg1"/>
              </a:solidFill>
              <a:latin typeface="Loretta Light" panose="00000400000000000000" pitchFamily="50" charset="0"/>
            </a:endParaRPr>
          </a:p>
          <a:p>
            <a:pPr>
              <a:lnSpc>
                <a:spcPct val="150000"/>
              </a:lnSpc>
            </a:pPr>
            <a:r>
              <a:rPr lang="en-US" sz="2400" dirty="0">
                <a:solidFill>
                  <a:schemeClr val="bg1"/>
                </a:solidFill>
                <a:latin typeface="Loretta Light" panose="00000400000000000000" pitchFamily="50" charset="0"/>
              </a:rPr>
              <a:t>Office phone: 435.879.4714</a:t>
            </a:r>
          </a:p>
          <a:p>
            <a:pPr>
              <a:lnSpc>
                <a:spcPct val="150000"/>
              </a:lnSpc>
            </a:pPr>
            <a:r>
              <a:rPr lang="en-US" sz="2400" dirty="0">
                <a:solidFill>
                  <a:schemeClr val="bg1"/>
                </a:solidFill>
                <a:latin typeface="Loretta Light" panose="00000400000000000000" pitchFamily="50" charset="0"/>
              </a:rPr>
              <a:t>Email: studyabroad@utahtech.edu</a:t>
            </a:r>
          </a:p>
          <a:p>
            <a:pPr>
              <a:lnSpc>
                <a:spcPct val="150000"/>
              </a:lnSpc>
            </a:pPr>
            <a:r>
              <a:rPr lang="en-US" sz="2400" dirty="0">
                <a:solidFill>
                  <a:schemeClr val="bg1"/>
                </a:solidFill>
                <a:latin typeface="Loretta Light" panose="00000400000000000000" pitchFamily="50" charset="0"/>
              </a:rPr>
              <a:t>Website: studyabroad.utahtech.edu</a:t>
            </a:r>
          </a:p>
          <a:p>
            <a:endParaRPr lang="en-US" sz="2400" dirty="0">
              <a:solidFill>
                <a:schemeClr val="bg1"/>
              </a:solidFill>
              <a:latin typeface="Loretta Light" panose="00000400000000000000" pitchFamily="50" charset="0"/>
            </a:endParaRPr>
          </a:p>
        </p:txBody>
      </p:sp>
      <p:pic>
        <p:nvPicPr>
          <p:cNvPr id="4" name="Picture 3">
            <a:extLst>
              <a:ext uri="{FF2B5EF4-FFF2-40B4-BE49-F238E27FC236}">
                <a16:creationId xmlns:a16="http://schemas.microsoft.com/office/drawing/2014/main" id="{9E4F433C-0D47-4F8E-A17B-713D5968B7A3}"/>
              </a:ext>
            </a:extLst>
          </p:cNvPr>
          <p:cNvPicPr>
            <a:picLocks noChangeAspect="1"/>
          </p:cNvPicPr>
          <p:nvPr/>
        </p:nvPicPr>
        <p:blipFill>
          <a:blip r:embed="rId4"/>
          <a:stretch>
            <a:fillRect/>
          </a:stretch>
        </p:blipFill>
        <p:spPr>
          <a:xfrm>
            <a:off x="202794" y="838107"/>
            <a:ext cx="3586221" cy="5181785"/>
          </a:xfrm>
          <a:prstGeom prst="rect">
            <a:avLst/>
          </a:prstGeom>
        </p:spPr>
      </p:pic>
      <p:sp>
        <p:nvSpPr>
          <p:cNvPr id="5" name="TextBox 4">
            <a:extLst>
              <a:ext uri="{FF2B5EF4-FFF2-40B4-BE49-F238E27FC236}">
                <a16:creationId xmlns:a16="http://schemas.microsoft.com/office/drawing/2014/main" id="{E655DA85-A688-43A9-BCB3-8EADE3A9DEC0}"/>
              </a:ext>
            </a:extLst>
          </p:cNvPr>
          <p:cNvSpPr txBox="1"/>
          <p:nvPr/>
        </p:nvSpPr>
        <p:spPr>
          <a:xfrm>
            <a:off x="8978283" y="5665298"/>
            <a:ext cx="6427433" cy="861774"/>
          </a:xfrm>
          <a:prstGeom prst="rect">
            <a:avLst/>
          </a:prstGeom>
          <a:noFill/>
        </p:spPr>
        <p:txBody>
          <a:bodyPr wrap="square" rtlCol="0">
            <a:spAutoFit/>
          </a:bodyPr>
          <a:lstStyle/>
          <a:p>
            <a:pPr>
              <a:lnSpc>
                <a:spcPct val="150000"/>
              </a:lnSpc>
            </a:pPr>
            <a:r>
              <a:rPr lang="en-US" sz="2000" dirty="0">
                <a:solidFill>
                  <a:schemeClr val="bg1"/>
                </a:solidFill>
                <a:latin typeface="Loretta Light" panose="00000400000000000000" pitchFamily="50" charset="0"/>
              </a:rPr>
              <a:t>Instagram: </a:t>
            </a:r>
            <a:r>
              <a:rPr lang="en-US" sz="2000" dirty="0" err="1">
                <a:solidFill>
                  <a:schemeClr val="bg1"/>
                </a:solidFill>
                <a:latin typeface="Loretta Light" panose="00000400000000000000" pitchFamily="50" charset="0"/>
              </a:rPr>
              <a:t>utahtech.abroad</a:t>
            </a:r>
            <a:endParaRPr lang="en-US" sz="2000" dirty="0">
              <a:solidFill>
                <a:schemeClr val="bg1"/>
              </a:solidFill>
              <a:latin typeface="Loretta Light" panose="00000400000000000000" pitchFamily="50" charset="0"/>
            </a:endParaRPr>
          </a:p>
          <a:p>
            <a:endParaRPr lang="en-US" sz="2000" dirty="0">
              <a:solidFill>
                <a:schemeClr val="bg1"/>
              </a:solidFill>
              <a:latin typeface="Loretta Light" panose="00000400000000000000" pitchFamily="50" charset="0"/>
            </a:endParaRPr>
          </a:p>
        </p:txBody>
      </p:sp>
      <p:pic>
        <p:nvPicPr>
          <p:cNvPr id="7" name="Picture 6">
            <a:extLst>
              <a:ext uri="{FF2B5EF4-FFF2-40B4-BE49-F238E27FC236}">
                <a16:creationId xmlns:a16="http://schemas.microsoft.com/office/drawing/2014/main" id="{546B0476-89CC-4ACC-ADD2-A9BFC8FF88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27073" y="2971005"/>
            <a:ext cx="2696380" cy="2714355"/>
          </a:xfrm>
          <a:prstGeom prst="rect">
            <a:avLst/>
          </a:prstGeom>
        </p:spPr>
      </p:pic>
      <p:sp>
        <p:nvSpPr>
          <p:cNvPr id="6" name="TextBox 5">
            <a:extLst>
              <a:ext uri="{FF2B5EF4-FFF2-40B4-BE49-F238E27FC236}">
                <a16:creationId xmlns:a16="http://schemas.microsoft.com/office/drawing/2014/main" id="{A77B53D9-DFF0-4AF9-9D9C-369DE2479B83}"/>
              </a:ext>
            </a:extLst>
          </p:cNvPr>
          <p:cNvSpPr txBox="1"/>
          <p:nvPr/>
        </p:nvSpPr>
        <p:spPr>
          <a:xfrm>
            <a:off x="3975006" y="846137"/>
            <a:ext cx="6735474" cy="584775"/>
          </a:xfrm>
          <a:prstGeom prst="rect">
            <a:avLst/>
          </a:prstGeom>
          <a:noFill/>
        </p:spPr>
        <p:txBody>
          <a:bodyPr wrap="square" rtlCol="0">
            <a:spAutoFit/>
          </a:bodyPr>
          <a:lstStyle/>
          <a:p>
            <a:r>
              <a:rPr lang="en-US" sz="3200" b="1" u="sng" dirty="0">
                <a:solidFill>
                  <a:srgbClr val="FFFFFF"/>
                </a:solidFill>
                <a:latin typeface="Loretta Light" panose="00000400000000000000" pitchFamily="50" charset="0"/>
              </a:rPr>
              <a:t>Contact us for more information</a:t>
            </a:r>
            <a:endParaRPr lang="en-US" sz="3200" u="sng" dirty="0"/>
          </a:p>
        </p:txBody>
      </p:sp>
    </p:spTree>
    <p:extLst>
      <p:ext uri="{BB962C8B-B14F-4D97-AF65-F5344CB8AC3E}">
        <p14:creationId xmlns:p14="http://schemas.microsoft.com/office/powerpoint/2010/main" val="2096260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A2E33DF-BE82-43F1-BA1C-6F77D27A6743}"/>
              </a:ext>
            </a:extLst>
          </p:cNvPr>
          <p:cNvSpPr>
            <a:spLocks noGrp="1"/>
          </p:cNvSpPr>
          <p:nvPr>
            <p:ph type="title"/>
          </p:nvPr>
        </p:nvSpPr>
        <p:spPr>
          <a:xfrm>
            <a:off x="518604" y="632703"/>
            <a:ext cx="6104138" cy="1325563"/>
          </a:xfrm>
        </p:spPr>
        <p:txBody>
          <a:bodyPr/>
          <a:lstStyle/>
          <a:p>
            <a:pPr algn="ctr"/>
            <a:r>
              <a:rPr lang="fr-CH" dirty="0" err="1">
                <a:solidFill>
                  <a:schemeClr val="bg1"/>
                </a:solidFill>
              </a:rPr>
              <a:t>We’d</a:t>
            </a:r>
            <a:r>
              <a:rPr lang="fr-CH" dirty="0">
                <a:solidFill>
                  <a:schemeClr val="bg1"/>
                </a:solidFill>
              </a:rPr>
              <a:t> love </a:t>
            </a:r>
            <a:r>
              <a:rPr lang="fr-CH" dirty="0" err="1">
                <a:solidFill>
                  <a:schemeClr val="bg1"/>
                </a:solidFill>
              </a:rPr>
              <a:t>your</a:t>
            </a:r>
            <a:r>
              <a:rPr lang="fr-CH" dirty="0">
                <a:solidFill>
                  <a:schemeClr val="bg1"/>
                </a:solidFill>
              </a:rPr>
              <a:t> feedback!</a:t>
            </a:r>
            <a:endParaRPr lang="en-US" dirty="0">
              <a:solidFill>
                <a:schemeClr val="bg1"/>
              </a:solidFill>
            </a:endParaRPr>
          </a:p>
        </p:txBody>
      </p:sp>
      <p:pic>
        <p:nvPicPr>
          <p:cNvPr id="11" name="Picture 10">
            <a:extLst>
              <a:ext uri="{FF2B5EF4-FFF2-40B4-BE49-F238E27FC236}">
                <a16:creationId xmlns:a16="http://schemas.microsoft.com/office/drawing/2014/main" id="{906C3D8B-97EF-4C64-8E29-A72E556F91B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46934" y="1958266"/>
            <a:ext cx="4047478" cy="4047478"/>
          </a:xfrm>
          <a:prstGeom prst="rect">
            <a:avLst/>
          </a:prstGeom>
        </p:spPr>
      </p:pic>
      <p:sp>
        <p:nvSpPr>
          <p:cNvPr id="2" name="TextBox 1">
            <a:extLst>
              <a:ext uri="{FF2B5EF4-FFF2-40B4-BE49-F238E27FC236}">
                <a16:creationId xmlns:a16="http://schemas.microsoft.com/office/drawing/2014/main" id="{D16340FA-E9FD-45F8-B17E-95290EB7B2D1}"/>
              </a:ext>
            </a:extLst>
          </p:cNvPr>
          <p:cNvSpPr txBox="1"/>
          <p:nvPr/>
        </p:nvSpPr>
        <p:spPr>
          <a:xfrm>
            <a:off x="6241002" y="2503504"/>
            <a:ext cx="5335480" cy="2554545"/>
          </a:xfrm>
          <a:prstGeom prst="rect">
            <a:avLst/>
          </a:prstGeom>
          <a:noFill/>
        </p:spPr>
        <p:txBody>
          <a:bodyPr wrap="square" rtlCol="0">
            <a:spAutoFit/>
          </a:bodyPr>
          <a:lstStyle/>
          <a:p>
            <a:pPr algn="ctr"/>
            <a:r>
              <a:rPr lang="fr-CH" sz="3200" dirty="0">
                <a:solidFill>
                  <a:schemeClr val="bg1"/>
                </a:solidFill>
              </a:rPr>
              <a:t>Don’t </a:t>
            </a:r>
            <a:r>
              <a:rPr lang="fr-CH" sz="3200" dirty="0" err="1">
                <a:solidFill>
                  <a:schemeClr val="bg1"/>
                </a:solidFill>
              </a:rPr>
              <a:t>forget</a:t>
            </a:r>
            <a:r>
              <a:rPr lang="fr-CH" sz="3200" dirty="0">
                <a:solidFill>
                  <a:schemeClr val="bg1"/>
                </a:solidFill>
              </a:rPr>
              <a:t> to </a:t>
            </a:r>
            <a:r>
              <a:rPr lang="fr-CH" sz="3200" dirty="0" err="1">
                <a:solidFill>
                  <a:schemeClr val="bg1"/>
                </a:solidFill>
              </a:rPr>
              <a:t>take</a:t>
            </a:r>
            <a:r>
              <a:rPr lang="fr-CH" sz="3200" dirty="0">
                <a:solidFill>
                  <a:schemeClr val="bg1"/>
                </a:solidFill>
              </a:rPr>
              <a:t> the </a:t>
            </a:r>
            <a:br>
              <a:rPr lang="fr-CH" sz="3200" dirty="0">
                <a:solidFill>
                  <a:schemeClr val="bg1"/>
                </a:solidFill>
              </a:rPr>
            </a:br>
            <a:r>
              <a:rPr lang="fr-CH" sz="3200" dirty="0">
                <a:solidFill>
                  <a:schemeClr val="bg1"/>
                </a:solidFill>
              </a:rPr>
              <a:t>mini-</a:t>
            </a:r>
            <a:r>
              <a:rPr lang="fr-CH" sz="3200" dirty="0" err="1">
                <a:solidFill>
                  <a:schemeClr val="bg1"/>
                </a:solidFill>
              </a:rPr>
              <a:t>survey</a:t>
            </a:r>
            <a:endParaRPr lang="fr-CH" sz="3200" dirty="0">
              <a:solidFill>
                <a:schemeClr val="bg1"/>
              </a:solidFill>
            </a:endParaRPr>
          </a:p>
          <a:p>
            <a:pPr algn="ctr"/>
            <a:r>
              <a:rPr lang="fr-CH" sz="3200" dirty="0">
                <a:solidFill>
                  <a:schemeClr val="bg1"/>
                </a:solidFill>
              </a:rPr>
              <a:t>in the Adventure </a:t>
            </a:r>
            <a:r>
              <a:rPr lang="fr-CH" sz="3200" dirty="0" err="1">
                <a:solidFill>
                  <a:schemeClr val="bg1"/>
                </a:solidFill>
              </a:rPr>
              <a:t>Awaits</a:t>
            </a:r>
            <a:r>
              <a:rPr lang="fr-CH" sz="3200" dirty="0">
                <a:solidFill>
                  <a:schemeClr val="bg1"/>
                </a:solidFill>
              </a:rPr>
              <a:t> at UT </a:t>
            </a:r>
            <a:r>
              <a:rPr lang="fr-CH" sz="3200" dirty="0" err="1">
                <a:solidFill>
                  <a:schemeClr val="bg1"/>
                </a:solidFill>
              </a:rPr>
              <a:t>breakout</a:t>
            </a:r>
            <a:r>
              <a:rPr lang="fr-CH" sz="3200" dirty="0">
                <a:solidFill>
                  <a:schemeClr val="bg1"/>
                </a:solidFill>
              </a:rPr>
              <a:t> section</a:t>
            </a:r>
          </a:p>
          <a:p>
            <a:pPr algn="ctr"/>
            <a:r>
              <a:rPr lang="fr-CH" sz="3200" dirty="0">
                <a:solidFill>
                  <a:schemeClr val="bg1"/>
                </a:solidFill>
              </a:rPr>
              <a:t>of </a:t>
            </a:r>
            <a:r>
              <a:rPr lang="fr-CH" sz="3200" dirty="0" err="1">
                <a:solidFill>
                  <a:schemeClr val="bg1"/>
                </a:solidFill>
              </a:rPr>
              <a:t>your</a:t>
            </a:r>
            <a:r>
              <a:rPr lang="fr-CH" sz="3200" dirty="0">
                <a:solidFill>
                  <a:schemeClr val="bg1"/>
                </a:solidFill>
              </a:rPr>
              <a:t> </a:t>
            </a:r>
            <a:r>
              <a:rPr lang="fr-CH" sz="3200" dirty="0" err="1">
                <a:solidFill>
                  <a:schemeClr val="bg1"/>
                </a:solidFill>
              </a:rPr>
              <a:t>My</a:t>
            </a:r>
            <a:r>
              <a:rPr lang="fr-CH" sz="3200" dirty="0">
                <a:solidFill>
                  <a:schemeClr val="bg1"/>
                </a:solidFill>
              </a:rPr>
              <a:t> UT app</a:t>
            </a:r>
          </a:p>
        </p:txBody>
      </p:sp>
    </p:spTree>
    <p:extLst>
      <p:ext uri="{BB962C8B-B14F-4D97-AF65-F5344CB8AC3E}">
        <p14:creationId xmlns:p14="http://schemas.microsoft.com/office/powerpoint/2010/main" val="35402060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1159</TotalTime>
  <Words>359</Words>
  <Application>Microsoft Office PowerPoint</Application>
  <PresentationFormat>Widescreen</PresentationFormat>
  <Paragraphs>94</Paragraphs>
  <Slides>11</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Bison</vt:lpstr>
      <vt:lpstr>Calibri</vt:lpstr>
      <vt:lpstr>Calibri Light</vt:lpstr>
      <vt:lpstr>Loretta Light</vt:lpstr>
      <vt:lpstr>office theme</vt:lpstr>
      <vt:lpstr>PowerPoint Presentation</vt:lpstr>
      <vt:lpstr>Transportation </vt:lpstr>
      <vt:lpstr>Types of study abroad programs</vt:lpstr>
      <vt:lpstr>PowerPoint Presentation</vt:lpstr>
      <vt:lpstr>PowerPoint Presentation</vt:lpstr>
      <vt:lpstr>Affiliate Programs</vt:lpstr>
      <vt:lpstr>Exchange Programs</vt:lpstr>
      <vt:lpstr>scholarships</vt:lpstr>
      <vt:lpstr>Steps to get you started on your  Study Abroad Experience</vt:lpstr>
      <vt:lpstr>  Office of International Programs SAC #135 </vt:lpstr>
      <vt:lpstr>We’d love your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Shania Sanders</dc:creator>
  <cp:lastModifiedBy>Kristen Noto</cp:lastModifiedBy>
  <cp:revision>81</cp:revision>
  <dcterms:created xsi:type="dcterms:W3CDTF">2022-06-02T20:00:19Z</dcterms:created>
  <dcterms:modified xsi:type="dcterms:W3CDTF">2024-06-13T19:31:50Z</dcterms:modified>
</cp:coreProperties>
</file>